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6"/>
  </p:notesMasterIdLst>
  <p:handoutMasterIdLst>
    <p:handoutMasterId r:id="rId17"/>
  </p:handoutMasterIdLst>
  <p:sldIdLst>
    <p:sldId id="259" r:id="rId2"/>
    <p:sldId id="2837" r:id="rId3"/>
    <p:sldId id="2824" r:id="rId4"/>
    <p:sldId id="2806" r:id="rId5"/>
    <p:sldId id="437" r:id="rId6"/>
    <p:sldId id="2834" r:id="rId7"/>
    <p:sldId id="2827" r:id="rId8"/>
    <p:sldId id="2835" r:id="rId9"/>
    <p:sldId id="2825" r:id="rId10"/>
    <p:sldId id="2836" r:id="rId11"/>
    <p:sldId id="2826" r:id="rId12"/>
    <p:sldId id="2833" r:id="rId13"/>
    <p:sldId id="2832" r:id="rId14"/>
    <p:sldId id="2838" r:id="rId15"/>
  </p:sldIdLst>
  <p:sldSz cx="9144000" cy="5143500" type="screen16x9"/>
  <p:notesSz cx="6800850" cy="9926638"/>
  <p:defaultTextStyle>
    <a:defPPr>
      <a:defRPr lang="de-DE"/>
    </a:defPPr>
    <a:lvl1pPr algn="l" rtl="0" fontAlgn="base">
      <a:spcBef>
        <a:spcPct val="0"/>
      </a:spcBef>
      <a:spcAft>
        <a:spcPct val="0"/>
      </a:spcAft>
      <a:defRPr kern="1200">
        <a:solidFill>
          <a:schemeClr val="tx1"/>
        </a:solidFill>
        <a:latin typeface="Frutiger LT Std 57 Cn"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Frutiger LT Std 57 Cn" pitchFamily="34" charset="0"/>
        <a:ea typeface="ヒラギノ角ゴ Pro W3" charset="-128"/>
        <a:cs typeface="+mn-cs"/>
      </a:defRPr>
    </a:lvl2pPr>
    <a:lvl3pPr marL="914400" algn="l" rtl="0" fontAlgn="base">
      <a:spcBef>
        <a:spcPct val="0"/>
      </a:spcBef>
      <a:spcAft>
        <a:spcPct val="0"/>
      </a:spcAft>
      <a:defRPr kern="1200">
        <a:solidFill>
          <a:schemeClr val="tx1"/>
        </a:solidFill>
        <a:latin typeface="Frutiger LT Std 57 Cn" pitchFamily="34" charset="0"/>
        <a:ea typeface="ヒラギノ角ゴ Pro W3" charset="-128"/>
        <a:cs typeface="+mn-cs"/>
      </a:defRPr>
    </a:lvl3pPr>
    <a:lvl4pPr marL="1371600" algn="l" rtl="0" fontAlgn="base">
      <a:spcBef>
        <a:spcPct val="0"/>
      </a:spcBef>
      <a:spcAft>
        <a:spcPct val="0"/>
      </a:spcAft>
      <a:defRPr kern="1200">
        <a:solidFill>
          <a:schemeClr val="tx1"/>
        </a:solidFill>
        <a:latin typeface="Frutiger LT Std 57 Cn" pitchFamily="34" charset="0"/>
        <a:ea typeface="ヒラギノ角ゴ Pro W3" charset="-128"/>
        <a:cs typeface="+mn-cs"/>
      </a:defRPr>
    </a:lvl4pPr>
    <a:lvl5pPr marL="1828800" algn="l" rtl="0" fontAlgn="base">
      <a:spcBef>
        <a:spcPct val="0"/>
      </a:spcBef>
      <a:spcAft>
        <a:spcPct val="0"/>
      </a:spcAft>
      <a:defRPr kern="1200">
        <a:solidFill>
          <a:schemeClr val="tx1"/>
        </a:solidFill>
        <a:latin typeface="Frutiger LT Std 57 Cn" pitchFamily="34" charset="0"/>
        <a:ea typeface="ヒラギノ角ゴ Pro W3" charset="-128"/>
        <a:cs typeface="+mn-cs"/>
      </a:defRPr>
    </a:lvl5pPr>
    <a:lvl6pPr marL="2286000" algn="l" defTabSz="914400" rtl="0" eaLnBrk="1" latinLnBrk="0" hangingPunct="1">
      <a:defRPr kern="1200">
        <a:solidFill>
          <a:schemeClr val="tx1"/>
        </a:solidFill>
        <a:latin typeface="Frutiger LT Std 57 Cn" pitchFamily="34" charset="0"/>
        <a:ea typeface="ヒラギノ角ゴ Pro W3" charset="-128"/>
        <a:cs typeface="+mn-cs"/>
      </a:defRPr>
    </a:lvl6pPr>
    <a:lvl7pPr marL="2743200" algn="l" defTabSz="914400" rtl="0" eaLnBrk="1" latinLnBrk="0" hangingPunct="1">
      <a:defRPr kern="1200">
        <a:solidFill>
          <a:schemeClr val="tx1"/>
        </a:solidFill>
        <a:latin typeface="Frutiger LT Std 57 Cn" pitchFamily="34" charset="0"/>
        <a:ea typeface="ヒラギノ角ゴ Pro W3" charset="-128"/>
        <a:cs typeface="+mn-cs"/>
      </a:defRPr>
    </a:lvl7pPr>
    <a:lvl8pPr marL="3200400" algn="l" defTabSz="914400" rtl="0" eaLnBrk="1" latinLnBrk="0" hangingPunct="1">
      <a:defRPr kern="1200">
        <a:solidFill>
          <a:schemeClr val="tx1"/>
        </a:solidFill>
        <a:latin typeface="Frutiger LT Std 57 Cn" pitchFamily="34" charset="0"/>
        <a:ea typeface="ヒラギノ角ゴ Pro W3" charset="-128"/>
        <a:cs typeface="+mn-cs"/>
      </a:defRPr>
    </a:lvl8pPr>
    <a:lvl9pPr marL="3657600" algn="l" defTabSz="914400" rtl="0" eaLnBrk="1" latinLnBrk="0" hangingPunct="1">
      <a:defRPr kern="1200">
        <a:solidFill>
          <a:schemeClr val="tx1"/>
        </a:solidFill>
        <a:latin typeface="Frutiger LT Std 57 Cn" pitchFamily="34" charset="0"/>
        <a:ea typeface="ヒラギノ角ゴ Pro W3" charset="-128"/>
        <a:cs typeface="+mn-cs"/>
      </a:defRPr>
    </a:lvl9pPr>
  </p:defaultTextStyle>
  <p:extLst>
    <p:ext uri="{521415D9-36F7-43E2-AB2F-B90AF26B5E84}">
      <p14:sectionLst xmlns:p14="http://schemas.microsoft.com/office/powerpoint/2010/main">
        <p14:section name="Standardabschnitt" id="{C97C748C-5EA9-4073-91ED-C96B04C1C787}">
          <p14:sldIdLst>
            <p14:sldId id="259"/>
          </p14:sldIdLst>
        </p14:section>
        <p14:section name="Einleitung" id="{868549E1-A2CA-4199-A33E-44F35756EE2E}">
          <p14:sldIdLst>
            <p14:sldId id="2837"/>
            <p14:sldId id="2824"/>
          </p14:sldIdLst>
        </p14:section>
        <p14:section name="Labels" id="{61235817-E61B-498D-8FA4-50A16767F7D9}">
          <p14:sldIdLst>
            <p14:sldId id="2806"/>
            <p14:sldId id="437"/>
            <p14:sldId id="2834"/>
            <p14:sldId id="2827"/>
            <p14:sldId id="2835"/>
            <p14:sldId id="2825"/>
            <p14:sldId id="2836"/>
            <p14:sldId id="2826"/>
          </p14:sldIdLst>
        </p14:section>
        <p14:section name="Abschnitt ohne Titel" id="{7331F566-44DA-47EB-8CB7-D3A0E46D7BBE}">
          <p14:sldIdLst>
            <p14:sldId id="2833"/>
            <p14:sldId id="2832"/>
            <p14:sldId id="2838"/>
          </p14:sldIdLst>
        </p14:section>
        <p14:section name="Schluss" id="{3B0751B0-64C8-4CEA-A6B2-C90E0D30E3FC}">
          <p14:sldIdLst/>
        </p14:section>
        <p14:section name="Reserve" id="{47A39F76-8183-44BC-ABC7-C18FA82E21B2}">
          <p14:sldIdLst/>
        </p14:section>
      </p14:sectionLst>
    </p:ext>
    <p:ext uri="{EFAFB233-063F-42B5-8137-9DF3F51BA10A}">
      <p15:sldGuideLst xmlns:p15="http://schemas.microsoft.com/office/powerpoint/2012/main">
        <p15:guide id="1" orient="horz" pos="3000">
          <p15:clr>
            <a:srgbClr val="A4A3A4"/>
          </p15:clr>
        </p15:guide>
        <p15:guide id="2" pos="131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gt Altermatt Elsbeth  LIEBEGG" initials="VAEL" lastIdx="15" clrIdx="0">
    <p:extLst>
      <p:ext uri="{19B8F6BF-5375-455C-9EA6-DF929625EA0E}">
        <p15:presenceInfo xmlns:p15="http://schemas.microsoft.com/office/powerpoint/2012/main" userId="S-1-5-21-1950947125-646131429-2099212325-215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4F37"/>
    <a:srgbClr val="97BD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89156" autoAdjust="0"/>
  </p:normalViewPr>
  <p:slideViewPr>
    <p:cSldViewPr snapToGrid="0">
      <p:cViewPr varScale="1">
        <p:scale>
          <a:sx n="187" d="100"/>
          <a:sy n="187" d="100"/>
        </p:scale>
        <p:origin x="942" y="144"/>
      </p:cViewPr>
      <p:guideLst>
        <p:guide orient="horz" pos="3000"/>
        <p:guide pos="1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28"/>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7776"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28675" name="Rectangle 3"/>
          <p:cNvSpPr>
            <a:spLocks noGrp="1" noChangeArrowheads="1"/>
          </p:cNvSpPr>
          <p:nvPr>
            <p:ph type="dt" sz="quarter" idx="1"/>
          </p:nvPr>
        </p:nvSpPr>
        <p:spPr bwMode="auto">
          <a:xfrm>
            <a:off x="3851486" y="0"/>
            <a:ext cx="2947776"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de-DE"/>
          </a:p>
        </p:txBody>
      </p:sp>
      <p:sp>
        <p:nvSpPr>
          <p:cNvPr id="28676" name="Rectangle 4"/>
          <p:cNvSpPr>
            <a:spLocks noGrp="1" noChangeArrowheads="1"/>
          </p:cNvSpPr>
          <p:nvPr>
            <p:ph type="ftr" sz="quarter" idx="2"/>
          </p:nvPr>
        </p:nvSpPr>
        <p:spPr bwMode="auto">
          <a:xfrm>
            <a:off x="0" y="9428164"/>
            <a:ext cx="294777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28677" name="Rectangle 5"/>
          <p:cNvSpPr>
            <a:spLocks noGrp="1" noChangeArrowheads="1"/>
          </p:cNvSpPr>
          <p:nvPr>
            <p:ph type="sldNum" sz="quarter" idx="3"/>
          </p:nvPr>
        </p:nvSpPr>
        <p:spPr bwMode="auto">
          <a:xfrm>
            <a:off x="3851486" y="9428164"/>
            <a:ext cx="294777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B286E1C1-4D7D-4BC0-ACFD-A154C64DA9D3}" type="slidenum">
              <a:rPr lang="de-DE"/>
              <a:pPr/>
              <a:t>‹Nr.›</a:t>
            </a:fld>
            <a:endParaRPr lang="de-DE"/>
          </a:p>
        </p:txBody>
      </p:sp>
    </p:spTree>
    <p:extLst>
      <p:ext uri="{BB962C8B-B14F-4D97-AF65-F5344CB8AC3E}">
        <p14:creationId xmlns:p14="http://schemas.microsoft.com/office/powerpoint/2010/main" val="2161407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7776"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11267" name="Rectangle 3"/>
          <p:cNvSpPr>
            <a:spLocks noGrp="1" noChangeArrowheads="1"/>
          </p:cNvSpPr>
          <p:nvPr>
            <p:ph type="dt" idx="1"/>
          </p:nvPr>
        </p:nvSpPr>
        <p:spPr bwMode="auto">
          <a:xfrm>
            <a:off x="3851486" y="0"/>
            <a:ext cx="2947776"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92075"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679768" y="4714876"/>
            <a:ext cx="544131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1270" name="Rectangle 6"/>
          <p:cNvSpPr>
            <a:spLocks noGrp="1" noChangeArrowheads="1"/>
          </p:cNvSpPr>
          <p:nvPr>
            <p:ph type="ftr" sz="quarter" idx="4"/>
          </p:nvPr>
        </p:nvSpPr>
        <p:spPr bwMode="auto">
          <a:xfrm>
            <a:off x="0" y="9428164"/>
            <a:ext cx="294777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11271" name="Rectangle 7"/>
          <p:cNvSpPr>
            <a:spLocks noGrp="1" noChangeArrowheads="1"/>
          </p:cNvSpPr>
          <p:nvPr>
            <p:ph type="sldNum" sz="quarter" idx="5"/>
          </p:nvPr>
        </p:nvSpPr>
        <p:spPr bwMode="auto">
          <a:xfrm>
            <a:off x="3851486" y="9428164"/>
            <a:ext cx="2947776"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8C7F22E5-9C72-4E28-AF1E-900528FF39B5}" type="slidenum">
              <a:rPr lang="de-DE"/>
              <a:pPr/>
              <a:t>‹Nr.›</a:t>
            </a:fld>
            <a:endParaRPr lang="de-DE"/>
          </a:p>
        </p:txBody>
      </p:sp>
    </p:spTree>
    <p:extLst>
      <p:ext uri="{BB962C8B-B14F-4D97-AF65-F5344CB8AC3E}">
        <p14:creationId xmlns:p14="http://schemas.microsoft.com/office/powerpoint/2010/main" val="130941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aseline="0"/>
              <a:t>Zusammenstellung </a:t>
            </a:r>
            <a:r>
              <a:rPr lang="de-CH" baseline="0" dirty="0"/>
              <a:t>Karin Nowack</a:t>
            </a:r>
            <a:endParaRPr lang="de-CH" dirty="0"/>
          </a:p>
        </p:txBody>
      </p:sp>
      <p:sp>
        <p:nvSpPr>
          <p:cNvPr id="4" name="Foliennummernplatzhalter 3"/>
          <p:cNvSpPr>
            <a:spLocks noGrp="1"/>
          </p:cNvSpPr>
          <p:nvPr>
            <p:ph type="sldNum" sz="quarter" idx="10"/>
          </p:nvPr>
        </p:nvSpPr>
        <p:spPr/>
        <p:txBody>
          <a:bodyPr/>
          <a:lstStyle/>
          <a:p>
            <a:fld id="{8C7F22E5-9C72-4E28-AF1E-900528FF39B5}" type="slidenum">
              <a:rPr lang="de-DE" smtClean="0"/>
              <a:pPr/>
              <a:t>1</a:t>
            </a:fld>
            <a:endParaRPr lang="de-DE"/>
          </a:p>
        </p:txBody>
      </p:sp>
    </p:spTree>
    <p:extLst>
      <p:ext uri="{BB962C8B-B14F-4D97-AF65-F5344CB8AC3E}">
        <p14:creationId xmlns:p14="http://schemas.microsoft.com/office/powerpoint/2010/main" val="410467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Kombinationen</a:t>
            </a:r>
          </a:p>
          <a:p>
            <a:r>
              <a:rPr lang="de-CH" dirty="0" err="1"/>
              <a:t>z.b.</a:t>
            </a:r>
            <a:r>
              <a:rPr lang="de-CH" dirty="0"/>
              <a:t> Bio Suisse: Gesamtnachhaltigkeit, Bio, Fair, Sozial, Nähe </a:t>
            </a:r>
          </a:p>
        </p:txBody>
      </p:sp>
      <p:sp>
        <p:nvSpPr>
          <p:cNvPr id="4" name="Foliennummernplatzhalter 3"/>
          <p:cNvSpPr>
            <a:spLocks noGrp="1"/>
          </p:cNvSpPr>
          <p:nvPr>
            <p:ph type="sldNum" sz="quarter" idx="5"/>
          </p:nvPr>
        </p:nvSpPr>
        <p:spPr/>
        <p:txBody>
          <a:bodyPr/>
          <a:lstStyle/>
          <a:p>
            <a:fld id="{8C7F22E5-9C72-4E28-AF1E-900528FF39B5}" type="slidenum">
              <a:rPr lang="de-DE" smtClean="0"/>
              <a:pPr/>
              <a:t>4</a:t>
            </a:fld>
            <a:endParaRPr lang="de-DE"/>
          </a:p>
        </p:txBody>
      </p:sp>
    </p:spTree>
    <p:extLst>
      <p:ext uri="{BB962C8B-B14F-4D97-AF65-F5344CB8AC3E}">
        <p14:creationId xmlns:p14="http://schemas.microsoft.com/office/powerpoint/2010/main" val="252730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Empfehlenswert gemäss labelinfo.ch (unabhängige Bewertung der Anforderung der Labels)</a:t>
            </a:r>
          </a:p>
        </p:txBody>
      </p:sp>
      <p:sp>
        <p:nvSpPr>
          <p:cNvPr id="4" name="Foliennummernplatzhalter 3"/>
          <p:cNvSpPr>
            <a:spLocks noGrp="1"/>
          </p:cNvSpPr>
          <p:nvPr>
            <p:ph type="sldNum" sz="quarter" idx="5"/>
          </p:nvPr>
        </p:nvSpPr>
        <p:spPr/>
        <p:txBody>
          <a:bodyPr/>
          <a:lstStyle/>
          <a:p>
            <a:fld id="{8C7F22E5-9C72-4E28-AF1E-900528FF39B5}" type="slidenum">
              <a:rPr lang="de-DE" smtClean="0"/>
              <a:pPr/>
              <a:t>7</a:t>
            </a:fld>
            <a:endParaRPr lang="de-DE"/>
          </a:p>
        </p:txBody>
      </p:sp>
    </p:spTree>
    <p:extLst>
      <p:ext uri="{BB962C8B-B14F-4D97-AF65-F5344CB8AC3E}">
        <p14:creationId xmlns:p14="http://schemas.microsoft.com/office/powerpoint/2010/main" val="332607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C7F22E5-9C72-4E28-AF1E-900528FF39B5}" type="slidenum">
              <a:rPr lang="de-DE" smtClean="0"/>
              <a:pPr/>
              <a:t>11</a:t>
            </a:fld>
            <a:endParaRPr lang="de-DE"/>
          </a:p>
        </p:txBody>
      </p:sp>
    </p:spTree>
    <p:extLst>
      <p:ext uri="{BB962C8B-B14F-4D97-AF65-F5344CB8AC3E}">
        <p14:creationId xmlns:p14="http://schemas.microsoft.com/office/powerpoint/2010/main" val="64705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dirty="0">
                <a:solidFill>
                  <a:srgbClr val="333333"/>
                </a:solidFill>
                <a:effectLst/>
                <a:highlight>
                  <a:srgbClr val="FFFFFF"/>
                </a:highlight>
                <a:latin typeface="HelveticaNeueW01-55Roma"/>
              </a:rPr>
              <a:t>Unter dem Label «Aus der Region. Für die Region.» verkauft die Migros Lebensmittel und landwirtschaftliche Produkte, die von regionalen Produzenten mit Rohstoffen aus der Region hergestellt werden. Produkte stammen zu mindestens 80% aus der Region. Der Verkauf dieser regionalen Erzeugnisse erfolgt nicht in der ganzen Schweiz. Jedes Produkt, das in einer bestimmten Region produziert wurde, wird auch nur in dieser bestimmten Region verkauft. Insgesamt unterscheiden wir neun Regionen: Aare, Basel, Genf, Luzern, Neuenburg-Freiburg, Ostschweiz, Wallis, Waadt, Zürich.</a:t>
            </a:r>
          </a:p>
          <a:p>
            <a:endParaRPr lang="de-CH" b="0" i="0" dirty="0">
              <a:solidFill>
                <a:srgbClr val="333333"/>
              </a:solidFill>
              <a:effectLst/>
              <a:highlight>
                <a:srgbClr val="FFFFFF"/>
              </a:highlight>
              <a:latin typeface="HelveticaNeueW01-55Rom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CH" dirty="0"/>
              <a:t>Die meisten </a:t>
            </a:r>
            <a:r>
              <a:rPr lang="de-CH" dirty="0" err="1"/>
              <a:t>Regiolabel</a:t>
            </a:r>
            <a:r>
              <a:rPr lang="de-CH" dirty="0"/>
              <a:t> enthalten keine erhöhten Auflagen zur Ökologie der Produktion oder Tierhaltung </a:t>
            </a:r>
            <a:r>
              <a:rPr lang="de-CH" dirty="0" err="1"/>
              <a:t>dh</a:t>
            </a:r>
            <a:r>
              <a:rPr lang="de-CH" dirty="0"/>
              <a:t> das einzige Kriterium ist die Herkunft</a:t>
            </a:r>
          </a:p>
          <a:p>
            <a:endParaRPr lang="de-CH" dirty="0"/>
          </a:p>
        </p:txBody>
      </p:sp>
      <p:sp>
        <p:nvSpPr>
          <p:cNvPr id="4" name="Foliennummernplatzhalter 3"/>
          <p:cNvSpPr>
            <a:spLocks noGrp="1"/>
          </p:cNvSpPr>
          <p:nvPr>
            <p:ph type="sldNum" sz="quarter" idx="5"/>
          </p:nvPr>
        </p:nvSpPr>
        <p:spPr/>
        <p:txBody>
          <a:bodyPr/>
          <a:lstStyle/>
          <a:p>
            <a:fld id="{8C7F22E5-9C72-4E28-AF1E-900528FF39B5}" type="slidenum">
              <a:rPr lang="de-DE" smtClean="0"/>
              <a:pPr/>
              <a:t>12</a:t>
            </a:fld>
            <a:endParaRPr lang="de-DE"/>
          </a:p>
        </p:txBody>
      </p:sp>
    </p:spTree>
    <p:extLst>
      <p:ext uri="{BB962C8B-B14F-4D97-AF65-F5344CB8AC3E}">
        <p14:creationId xmlns:p14="http://schemas.microsoft.com/office/powerpoint/2010/main" val="344358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97BD12"/>
        </a:solidFill>
        <a:effectLst/>
      </p:bgPr>
    </p:bg>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1071" y="0"/>
            <a:ext cx="9144000" cy="10596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CH">
              <a:latin typeface="Frutiger LT Std 57 Cn" charset="0"/>
              <a:ea typeface="ヒラギノ角ゴ Pro W3" charset="0"/>
            </a:endParaRPr>
          </a:p>
        </p:txBody>
      </p:sp>
      <p:pic>
        <p:nvPicPr>
          <p:cNvPr id="4" name="Picture 9" descr="01"/>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908051" y="365522"/>
            <a:ext cx="2327275" cy="4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laim_auf_hellgrün"/>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2006600" y="4709382"/>
            <a:ext cx="2443688" cy="4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0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385938" y="375047"/>
            <a:ext cx="842802" cy="42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91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fld id="{BE054ADE-0E6F-4D7F-9D7B-1E8DC99F3BA0}" type="datetime1">
              <a:rPr lang="de-DE"/>
              <a:pPr/>
              <a:t>01.10.2024</a:t>
            </a:fld>
            <a:endParaRPr lang="de-DE"/>
          </a:p>
        </p:txBody>
      </p:sp>
      <p:sp>
        <p:nvSpPr>
          <p:cNvPr id="5" name="Rectangle 6"/>
          <p:cNvSpPr>
            <a:spLocks noGrp="1" noChangeArrowheads="1"/>
          </p:cNvSpPr>
          <p:nvPr>
            <p:ph type="sldNum" sz="quarter" idx="11"/>
          </p:nvPr>
        </p:nvSpPr>
        <p:spPr>
          <a:ln/>
        </p:spPr>
        <p:txBody>
          <a:bodyPr/>
          <a:lstStyle>
            <a:lvl1pPr>
              <a:defRPr/>
            </a:lvl1pPr>
          </a:lstStyle>
          <a:p>
            <a:fld id="{9FA56B3E-2E95-443E-B3A3-8E36B4B77AEB}" type="slidenum">
              <a:rPr lang="de-DE"/>
              <a:pPr/>
              <a:t>‹Nr.›</a:t>
            </a:fld>
            <a:endParaRPr lang="de-DE"/>
          </a:p>
        </p:txBody>
      </p:sp>
    </p:spTree>
    <p:extLst>
      <p:ext uri="{BB962C8B-B14F-4D97-AF65-F5344CB8AC3E}">
        <p14:creationId xmlns:p14="http://schemas.microsoft.com/office/powerpoint/2010/main" val="323140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9" y="205979"/>
            <a:ext cx="2160587" cy="4388644"/>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250826" y="205979"/>
            <a:ext cx="6329363" cy="4388644"/>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fld id="{4E0073A0-1138-484F-9D79-7E1710B2B4CB}" type="datetime1">
              <a:rPr lang="de-DE"/>
              <a:pPr/>
              <a:t>01.10.2024</a:t>
            </a:fld>
            <a:endParaRPr lang="de-DE"/>
          </a:p>
        </p:txBody>
      </p:sp>
      <p:sp>
        <p:nvSpPr>
          <p:cNvPr id="5" name="Rectangle 6"/>
          <p:cNvSpPr>
            <a:spLocks noGrp="1" noChangeArrowheads="1"/>
          </p:cNvSpPr>
          <p:nvPr>
            <p:ph type="sldNum" sz="quarter" idx="11"/>
          </p:nvPr>
        </p:nvSpPr>
        <p:spPr>
          <a:ln/>
        </p:spPr>
        <p:txBody>
          <a:bodyPr/>
          <a:lstStyle>
            <a:lvl1pPr>
              <a:defRPr/>
            </a:lvl1pPr>
          </a:lstStyle>
          <a:p>
            <a:fld id="{50F5AA85-06F7-400F-B452-E9A65208A5A1}" type="slidenum">
              <a:rPr lang="de-DE"/>
              <a:pPr/>
              <a:t>‹Nr.›</a:t>
            </a:fld>
            <a:endParaRPr lang="de-DE"/>
          </a:p>
        </p:txBody>
      </p:sp>
    </p:spTree>
    <p:extLst>
      <p:ext uri="{BB962C8B-B14F-4D97-AF65-F5344CB8AC3E}">
        <p14:creationId xmlns:p14="http://schemas.microsoft.com/office/powerpoint/2010/main" val="414218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fld id="{0EF58E0A-F70B-41B1-B267-774ADD4288EE}" type="datetime1">
              <a:rPr lang="de-DE"/>
              <a:pPr/>
              <a:t>01.10.2024</a:t>
            </a:fld>
            <a:endParaRPr lang="de-DE"/>
          </a:p>
        </p:txBody>
      </p:sp>
      <p:sp>
        <p:nvSpPr>
          <p:cNvPr id="5" name="Rectangle 6"/>
          <p:cNvSpPr>
            <a:spLocks noGrp="1" noChangeArrowheads="1"/>
          </p:cNvSpPr>
          <p:nvPr>
            <p:ph type="sldNum" sz="quarter" idx="11"/>
          </p:nvPr>
        </p:nvSpPr>
        <p:spPr>
          <a:ln/>
        </p:spPr>
        <p:txBody>
          <a:bodyPr/>
          <a:lstStyle>
            <a:lvl1pPr>
              <a:defRPr/>
            </a:lvl1pPr>
          </a:lstStyle>
          <a:p>
            <a:fld id="{CB349343-872B-44A2-98E9-5730DA4ECC11}" type="slidenum">
              <a:rPr lang="de-DE"/>
              <a:pPr/>
              <a:t>‹Nr.›</a:t>
            </a:fld>
            <a:endParaRPr lang="de-DE"/>
          </a:p>
        </p:txBody>
      </p:sp>
    </p:spTree>
    <p:extLst>
      <p:ext uri="{BB962C8B-B14F-4D97-AF65-F5344CB8AC3E}">
        <p14:creationId xmlns:p14="http://schemas.microsoft.com/office/powerpoint/2010/main" val="393920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228976"/>
            <a:ext cx="7772400" cy="1021556"/>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1038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Formatvorlagen des Textmasters bearbeiten</a:t>
            </a:r>
          </a:p>
        </p:txBody>
      </p:sp>
      <p:sp>
        <p:nvSpPr>
          <p:cNvPr id="4" name="Rectangle 4"/>
          <p:cNvSpPr>
            <a:spLocks noGrp="1" noChangeArrowheads="1"/>
          </p:cNvSpPr>
          <p:nvPr>
            <p:ph type="dt" sz="half" idx="10"/>
          </p:nvPr>
        </p:nvSpPr>
        <p:spPr>
          <a:ln/>
        </p:spPr>
        <p:txBody>
          <a:bodyPr/>
          <a:lstStyle>
            <a:lvl1pPr>
              <a:defRPr/>
            </a:lvl1pPr>
          </a:lstStyle>
          <a:p>
            <a:fld id="{B9B88E79-EB90-43F1-8815-2BCE19B26D25}" type="datetime1">
              <a:rPr lang="de-DE"/>
              <a:pPr/>
              <a:t>01.10.2024</a:t>
            </a:fld>
            <a:endParaRPr lang="de-DE"/>
          </a:p>
        </p:txBody>
      </p:sp>
      <p:sp>
        <p:nvSpPr>
          <p:cNvPr id="5" name="Rectangle 6"/>
          <p:cNvSpPr>
            <a:spLocks noGrp="1" noChangeArrowheads="1"/>
          </p:cNvSpPr>
          <p:nvPr>
            <p:ph type="sldNum" sz="quarter" idx="11"/>
          </p:nvPr>
        </p:nvSpPr>
        <p:spPr>
          <a:ln/>
        </p:spPr>
        <p:txBody>
          <a:bodyPr/>
          <a:lstStyle>
            <a:lvl1pPr>
              <a:defRPr/>
            </a:lvl1pPr>
          </a:lstStyle>
          <a:p>
            <a:fld id="{A3FD6C0D-A6C9-4147-8464-779C0D5C9855}" type="slidenum">
              <a:rPr lang="de-DE"/>
              <a:pPr/>
              <a:t>‹Nr.›</a:t>
            </a:fld>
            <a:endParaRPr lang="de-DE"/>
          </a:p>
        </p:txBody>
      </p:sp>
    </p:spTree>
    <p:extLst>
      <p:ext uri="{BB962C8B-B14F-4D97-AF65-F5344CB8AC3E}">
        <p14:creationId xmlns:p14="http://schemas.microsoft.com/office/powerpoint/2010/main" val="296649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250826" y="1200151"/>
            <a:ext cx="424497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1" y="1200151"/>
            <a:ext cx="424497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ln/>
        </p:spPr>
        <p:txBody>
          <a:bodyPr/>
          <a:lstStyle>
            <a:lvl1pPr>
              <a:defRPr/>
            </a:lvl1pPr>
          </a:lstStyle>
          <a:p>
            <a:fld id="{86E24D4B-ECD7-4B08-8660-FC1818708C5F}" type="datetime1">
              <a:rPr lang="de-DE"/>
              <a:pPr/>
              <a:t>01.10.2024</a:t>
            </a:fld>
            <a:endParaRPr lang="de-DE"/>
          </a:p>
        </p:txBody>
      </p:sp>
      <p:sp>
        <p:nvSpPr>
          <p:cNvPr id="6" name="Rectangle 6"/>
          <p:cNvSpPr>
            <a:spLocks noGrp="1" noChangeArrowheads="1"/>
          </p:cNvSpPr>
          <p:nvPr>
            <p:ph type="sldNum" sz="quarter" idx="11"/>
          </p:nvPr>
        </p:nvSpPr>
        <p:spPr>
          <a:ln/>
        </p:spPr>
        <p:txBody>
          <a:bodyPr/>
          <a:lstStyle>
            <a:lvl1pPr>
              <a:defRPr/>
            </a:lvl1pPr>
          </a:lstStyle>
          <a:p>
            <a:fld id="{3AF6D7EF-FE65-4111-85B1-9B159667705D}" type="slidenum">
              <a:rPr lang="de-DE"/>
              <a:pPr/>
              <a:t>‹Nr.›</a:t>
            </a:fld>
            <a:endParaRPr lang="de-DE"/>
          </a:p>
        </p:txBody>
      </p:sp>
    </p:spTree>
    <p:extLst>
      <p:ext uri="{BB962C8B-B14F-4D97-AF65-F5344CB8AC3E}">
        <p14:creationId xmlns:p14="http://schemas.microsoft.com/office/powerpoint/2010/main" val="79590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8"/>
            <a:ext cx="8229600" cy="85725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fld id="{6033D25C-2C86-41E9-B3DB-F13BDD4D9333}" type="datetime1">
              <a:rPr lang="de-DE"/>
              <a:pPr/>
              <a:t>01.10.2024</a:t>
            </a:fld>
            <a:endParaRPr lang="de-DE"/>
          </a:p>
        </p:txBody>
      </p:sp>
      <p:sp>
        <p:nvSpPr>
          <p:cNvPr id="8" name="Rectangle 6"/>
          <p:cNvSpPr>
            <a:spLocks noGrp="1" noChangeArrowheads="1"/>
          </p:cNvSpPr>
          <p:nvPr>
            <p:ph type="sldNum" sz="quarter" idx="11"/>
          </p:nvPr>
        </p:nvSpPr>
        <p:spPr>
          <a:ln/>
        </p:spPr>
        <p:txBody>
          <a:bodyPr/>
          <a:lstStyle>
            <a:lvl1pPr>
              <a:defRPr/>
            </a:lvl1pPr>
          </a:lstStyle>
          <a:p>
            <a:fld id="{FAF97784-0BEE-463B-856E-758F1A45AC5C}" type="slidenum">
              <a:rPr lang="de-DE"/>
              <a:pPr/>
              <a:t>‹Nr.›</a:t>
            </a:fld>
            <a:endParaRPr lang="de-DE"/>
          </a:p>
        </p:txBody>
      </p:sp>
    </p:spTree>
    <p:extLst>
      <p:ext uri="{BB962C8B-B14F-4D97-AF65-F5344CB8AC3E}">
        <p14:creationId xmlns:p14="http://schemas.microsoft.com/office/powerpoint/2010/main" val="376829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fld id="{53832787-FDB4-42FF-80F3-BFD70BD7EBC5}" type="datetime1">
              <a:rPr lang="de-DE"/>
              <a:pPr/>
              <a:t>01.10.2024</a:t>
            </a:fld>
            <a:endParaRPr lang="de-DE"/>
          </a:p>
        </p:txBody>
      </p:sp>
      <p:sp>
        <p:nvSpPr>
          <p:cNvPr id="4" name="Rectangle 6"/>
          <p:cNvSpPr>
            <a:spLocks noGrp="1" noChangeArrowheads="1"/>
          </p:cNvSpPr>
          <p:nvPr>
            <p:ph type="sldNum" sz="quarter" idx="11"/>
          </p:nvPr>
        </p:nvSpPr>
        <p:spPr>
          <a:ln/>
        </p:spPr>
        <p:txBody>
          <a:bodyPr/>
          <a:lstStyle>
            <a:lvl1pPr>
              <a:defRPr/>
            </a:lvl1pPr>
          </a:lstStyle>
          <a:p>
            <a:fld id="{760C289A-F6A1-4AD1-BA08-A3A0E20704BA}" type="slidenum">
              <a:rPr lang="de-DE"/>
              <a:pPr/>
              <a:t>‹Nr.›</a:t>
            </a:fld>
            <a:endParaRPr lang="de-DE"/>
          </a:p>
        </p:txBody>
      </p:sp>
    </p:spTree>
    <p:extLst>
      <p:ext uri="{BB962C8B-B14F-4D97-AF65-F5344CB8AC3E}">
        <p14:creationId xmlns:p14="http://schemas.microsoft.com/office/powerpoint/2010/main" val="359506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E88FB0B-C19C-45B2-BF26-56716D0818CF}" type="datetime1">
              <a:rPr lang="de-DE"/>
              <a:pPr/>
              <a:t>01.10.2024</a:t>
            </a:fld>
            <a:endParaRPr lang="de-DE"/>
          </a:p>
        </p:txBody>
      </p:sp>
      <p:sp>
        <p:nvSpPr>
          <p:cNvPr id="3" name="Rectangle 6"/>
          <p:cNvSpPr>
            <a:spLocks noGrp="1" noChangeArrowheads="1"/>
          </p:cNvSpPr>
          <p:nvPr>
            <p:ph type="sldNum" sz="quarter" idx="11"/>
          </p:nvPr>
        </p:nvSpPr>
        <p:spPr>
          <a:ln/>
        </p:spPr>
        <p:txBody>
          <a:bodyPr/>
          <a:lstStyle>
            <a:lvl1pPr>
              <a:defRPr/>
            </a:lvl1pPr>
          </a:lstStyle>
          <a:p>
            <a:fld id="{7BDBF22C-B652-4C96-90F7-518C81016ACF}" type="slidenum">
              <a:rPr lang="de-DE"/>
              <a:pPr/>
              <a:t>‹Nr.›</a:t>
            </a:fld>
            <a:endParaRPr lang="de-DE"/>
          </a:p>
        </p:txBody>
      </p:sp>
    </p:spTree>
    <p:extLst>
      <p:ext uri="{BB962C8B-B14F-4D97-AF65-F5344CB8AC3E}">
        <p14:creationId xmlns:p14="http://schemas.microsoft.com/office/powerpoint/2010/main" val="154184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Rectangle 4"/>
          <p:cNvSpPr>
            <a:spLocks noGrp="1" noChangeArrowheads="1"/>
          </p:cNvSpPr>
          <p:nvPr>
            <p:ph type="dt" sz="half" idx="10"/>
          </p:nvPr>
        </p:nvSpPr>
        <p:spPr>
          <a:ln/>
        </p:spPr>
        <p:txBody>
          <a:bodyPr/>
          <a:lstStyle>
            <a:lvl1pPr>
              <a:defRPr/>
            </a:lvl1pPr>
          </a:lstStyle>
          <a:p>
            <a:fld id="{53FAF847-16A4-4241-A9A7-974BBE4715A3}" type="datetime1">
              <a:rPr lang="de-DE"/>
              <a:pPr/>
              <a:t>01.10.2024</a:t>
            </a:fld>
            <a:endParaRPr lang="de-DE"/>
          </a:p>
        </p:txBody>
      </p:sp>
      <p:sp>
        <p:nvSpPr>
          <p:cNvPr id="6" name="Rectangle 6"/>
          <p:cNvSpPr>
            <a:spLocks noGrp="1" noChangeArrowheads="1"/>
          </p:cNvSpPr>
          <p:nvPr>
            <p:ph type="sldNum" sz="quarter" idx="11"/>
          </p:nvPr>
        </p:nvSpPr>
        <p:spPr>
          <a:ln/>
        </p:spPr>
        <p:txBody>
          <a:bodyPr/>
          <a:lstStyle>
            <a:lvl1pPr>
              <a:defRPr/>
            </a:lvl1pPr>
          </a:lstStyle>
          <a:p>
            <a:fld id="{6E0BA654-2989-4FB3-AEF3-9671AF9EA4B8}" type="slidenum">
              <a:rPr lang="de-DE"/>
              <a:pPr/>
              <a:t>‹Nr.›</a:t>
            </a:fld>
            <a:endParaRPr lang="de-DE"/>
          </a:p>
        </p:txBody>
      </p:sp>
    </p:spTree>
    <p:extLst>
      <p:ext uri="{BB962C8B-B14F-4D97-AF65-F5344CB8AC3E}">
        <p14:creationId xmlns:p14="http://schemas.microsoft.com/office/powerpoint/2010/main" val="289243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CH" noProof="0"/>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Rectangle 4"/>
          <p:cNvSpPr>
            <a:spLocks noGrp="1" noChangeArrowheads="1"/>
          </p:cNvSpPr>
          <p:nvPr>
            <p:ph type="dt" sz="half" idx="10"/>
          </p:nvPr>
        </p:nvSpPr>
        <p:spPr>
          <a:ln/>
        </p:spPr>
        <p:txBody>
          <a:bodyPr/>
          <a:lstStyle>
            <a:lvl1pPr>
              <a:defRPr/>
            </a:lvl1pPr>
          </a:lstStyle>
          <a:p>
            <a:fld id="{29B81FD2-79EE-46A6-BE82-FA90D734B6F6}" type="datetime1">
              <a:rPr lang="de-DE"/>
              <a:pPr/>
              <a:t>01.10.2024</a:t>
            </a:fld>
            <a:endParaRPr lang="de-DE"/>
          </a:p>
        </p:txBody>
      </p:sp>
      <p:sp>
        <p:nvSpPr>
          <p:cNvPr id="6" name="Rectangle 6"/>
          <p:cNvSpPr>
            <a:spLocks noGrp="1" noChangeArrowheads="1"/>
          </p:cNvSpPr>
          <p:nvPr>
            <p:ph type="sldNum" sz="quarter" idx="11"/>
          </p:nvPr>
        </p:nvSpPr>
        <p:spPr>
          <a:ln/>
        </p:spPr>
        <p:txBody>
          <a:bodyPr/>
          <a:lstStyle>
            <a:lvl1pPr>
              <a:defRPr/>
            </a:lvl1pPr>
          </a:lstStyle>
          <a:p>
            <a:fld id="{1E621E8B-605E-490C-90E6-BF31D9CFFB41}" type="slidenum">
              <a:rPr lang="de-DE"/>
              <a:pPr/>
              <a:t>‹Nr.›</a:t>
            </a:fld>
            <a:endParaRPr lang="de-DE"/>
          </a:p>
        </p:txBody>
      </p:sp>
    </p:spTree>
    <p:extLst>
      <p:ext uri="{BB962C8B-B14F-4D97-AF65-F5344CB8AC3E}">
        <p14:creationId xmlns:p14="http://schemas.microsoft.com/office/powerpoint/2010/main" val="109302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05978"/>
            <a:ext cx="86423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27" name="Rectangle 3"/>
          <p:cNvSpPr>
            <a:spLocks noGrp="1" noChangeArrowheads="1"/>
          </p:cNvSpPr>
          <p:nvPr>
            <p:ph type="body" idx="1"/>
          </p:nvPr>
        </p:nvSpPr>
        <p:spPr bwMode="auto">
          <a:xfrm>
            <a:off x="250825" y="1200151"/>
            <a:ext cx="864235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8436" name="Rectangle 4"/>
          <p:cNvSpPr>
            <a:spLocks noGrp="1" noChangeArrowheads="1"/>
          </p:cNvSpPr>
          <p:nvPr>
            <p:ph type="dt" sz="half" idx="2"/>
          </p:nvPr>
        </p:nvSpPr>
        <p:spPr bwMode="auto">
          <a:xfrm>
            <a:off x="250825" y="4704160"/>
            <a:ext cx="1441450" cy="44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lvl1pPr>
              <a:defRPr sz="1200">
                <a:solidFill>
                  <a:srgbClr val="074F37"/>
                </a:solidFill>
              </a:defRPr>
            </a:lvl1pPr>
          </a:lstStyle>
          <a:p>
            <a:fld id="{C1A2F837-9519-4BE9-90D0-BF0935DCF479}" type="datetime1">
              <a:rPr lang="de-DE"/>
              <a:pPr/>
              <a:t>01.10.2024</a:t>
            </a:fld>
            <a:endParaRPr lang="de-DE"/>
          </a:p>
        </p:txBody>
      </p:sp>
      <p:sp>
        <p:nvSpPr>
          <p:cNvPr id="18438" name="Rectangle 6"/>
          <p:cNvSpPr>
            <a:spLocks noGrp="1" noChangeArrowheads="1"/>
          </p:cNvSpPr>
          <p:nvPr>
            <p:ph type="sldNum" sz="quarter" idx="4"/>
          </p:nvPr>
        </p:nvSpPr>
        <p:spPr bwMode="auto">
          <a:xfrm>
            <a:off x="8172451" y="4704160"/>
            <a:ext cx="720725" cy="44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lvl1pPr algn="r">
              <a:defRPr sz="1200">
                <a:solidFill>
                  <a:srgbClr val="074F37"/>
                </a:solidFill>
              </a:defRPr>
            </a:lvl1pPr>
          </a:lstStyle>
          <a:p>
            <a:fld id="{FF0A19BA-3EF2-4856-872E-0FC5EACD32ED}" type="slidenum">
              <a:rPr lang="de-DE"/>
              <a:pPr/>
              <a:t>‹Nr.›</a:t>
            </a:fld>
            <a:endParaRPr lang="de-DE"/>
          </a:p>
        </p:txBody>
      </p:sp>
      <p:pic>
        <p:nvPicPr>
          <p:cNvPr id="10" name="Picture 7" descr="03"/>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2009775" y="4749623"/>
            <a:ext cx="2437338" cy="4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rtl="0" eaLnBrk="1" fontAlgn="base" hangingPunct="1">
        <a:spcBef>
          <a:spcPct val="0"/>
        </a:spcBef>
        <a:spcAft>
          <a:spcPct val="0"/>
        </a:spcAft>
        <a:defRPr sz="4400">
          <a:solidFill>
            <a:srgbClr val="074F37"/>
          </a:solidFill>
          <a:latin typeface="+mj-lt"/>
          <a:ea typeface="ヒラギノ角ゴ Pro W3" charset="0"/>
          <a:cs typeface="ヒラギノ角ゴ Pro W3" charset="0"/>
        </a:defRPr>
      </a:lvl1pPr>
      <a:lvl2pPr algn="l" rtl="0" eaLnBrk="1" fontAlgn="base" hangingPunct="1">
        <a:spcBef>
          <a:spcPct val="0"/>
        </a:spcBef>
        <a:spcAft>
          <a:spcPct val="0"/>
        </a:spcAft>
        <a:defRPr sz="4400">
          <a:solidFill>
            <a:srgbClr val="074F37"/>
          </a:solidFill>
          <a:latin typeface="Frutiger LT Std 57 Cn" pitchFamily="34" charset="0"/>
          <a:ea typeface="ヒラギノ角ゴ Pro W3" charset="0"/>
          <a:cs typeface="ヒラギノ角ゴ Pro W3" charset="0"/>
        </a:defRPr>
      </a:lvl2pPr>
      <a:lvl3pPr algn="l" rtl="0" eaLnBrk="1" fontAlgn="base" hangingPunct="1">
        <a:spcBef>
          <a:spcPct val="0"/>
        </a:spcBef>
        <a:spcAft>
          <a:spcPct val="0"/>
        </a:spcAft>
        <a:defRPr sz="4400">
          <a:solidFill>
            <a:srgbClr val="074F37"/>
          </a:solidFill>
          <a:latin typeface="Frutiger LT Std 57 Cn" pitchFamily="34" charset="0"/>
          <a:ea typeface="ヒラギノ角ゴ Pro W3" charset="0"/>
          <a:cs typeface="ヒラギノ角ゴ Pro W3" charset="0"/>
        </a:defRPr>
      </a:lvl3pPr>
      <a:lvl4pPr algn="l" rtl="0" eaLnBrk="1" fontAlgn="base" hangingPunct="1">
        <a:spcBef>
          <a:spcPct val="0"/>
        </a:spcBef>
        <a:spcAft>
          <a:spcPct val="0"/>
        </a:spcAft>
        <a:defRPr sz="4400">
          <a:solidFill>
            <a:srgbClr val="074F37"/>
          </a:solidFill>
          <a:latin typeface="Frutiger LT Std 57 Cn" pitchFamily="34" charset="0"/>
          <a:ea typeface="ヒラギノ角ゴ Pro W3" charset="0"/>
          <a:cs typeface="ヒラギノ角ゴ Pro W3" charset="0"/>
        </a:defRPr>
      </a:lvl4pPr>
      <a:lvl5pPr algn="l" rtl="0" eaLnBrk="1" fontAlgn="base" hangingPunct="1">
        <a:spcBef>
          <a:spcPct val="0"/>
        </a:spcBef>
        <a:spcAft>
          <a:spcPct val="0"/>
        </a:spcAft>
        <a:defRPr sz="4400">
          <a:solidFill>
            <a:srgbClr val="074F37"/>
          </a:solidFill>
          <a:latin typeface="Frutiger LT Std 57 Cn" pitchFamily="34" charset="0"/>
          <a:ea typeface="ヒラギノ角ゴ Pro W3" charset="0"/>
          <a:cs typeface="ヒラギノ角ゴ Pro W3" charset="0"/>
        </a:defRPr>
      </a:lvl5pPr>
      <a:lvl6pPr marL="457200" algn="l" rtl="0" eaLnBrk="1" fontAlgn="base" hangingPunct="1">
        <a:spcBef>
          <a:spcPct val="0"/>
        </a:spcBef>
        <a:spcAft>
          <a:spcPct val="0"/>
        </a:spcAft>
        <a:defRPr sz="4400">
          <a:solidFill>
            <a:srgbClr val="074F37"/>
          </a:solidFill>
          <a:latin typeface="Frutiger LT Std 57 Cn" pitchFamily="34" charset="0"/>
        </a:defRPr>
      </a:lvl6pPr>
      <a:lvl7pPr marL="914400" algn="l" rtl="0" eaLnBrk="1" fontAlgn="base" hangingPunct="1">
        <a:spcBef>
          <a:spcPct val="0"/>
        </a:spcBef>
        <a:spcAft>
          <a:spcPct val="0"/>
        </a:spcAft>
        <a:defRPr sz="4400">
          <a:solidFill>
            <a:srgbClr val="074F37"/>
          </a:solidFill>
          <a:latin typeface="Frutiger LT Std 57 Cn" pitchFamily="34" charset="0"/>
        </a:defRPr>
      </a:lvl7pPr>
      <a:lvl8pPr marL="1371600" algn="l" rtl="0" eaLnBrk="1" fontAlgn="base" hangingPunct="1">
        <a:spcBef>
          <a:spcPct val="0"/>
        </a:spcBef>
        <a:spcAft>
          <a:spcPct val="0"/>
        </a:spcAft>
        <a:defRPr sz="4400">
          <a:solidFill>
            <a:srgbClr val="074F37"/>
          </a:solidFill>
          <a:latin typeface="Frutiger LT Std 57 Cn" pitchFamily="34" charset="0"/>
        </a:defRPr>
      </a:lvl8pPr>
      <a:lvl9pPr marL="1828800" algn="l" rtl="0" eaLnBrk="1" fontAlgn="base" hangingPunct="1">
        <a:spcBef>
          <a:spcPct val="0"/>
        </a:spcBef>
        <a:spcAft>
          <a:spcPct val="0"/>
        </a:spcAft>
        <a:defRPr sz="4400">
          <a:solidFill>
            <a:srgbClr val="074F37"/>
          </a:solidFill>
          <a:latin typeface="Frutiger LT Std 57 Cn" pitchFamily="34" charset="0"/>
        </a:defRPr>
      </a:lvl9pPr>
    </p:titleStyle>
    <p:bodyStyle>
      <a:lvl1pPr marL="342900" indent="-342900" algn="l" rtl="0" eaLnBrk="1" fontAlgn="base" hangingPunct="1">
        <a:spcBef>
          <a:spcPct val="20000"/>
        </a:spcBef>
        <a:spcAft>
          <a:spcPct val="0"/>
        </a:spcAft>
        <a:buChar char="•"/>
        <a:defRPr sz="3200">
          <a:solidFill>
            <a:srgbClr val="074F37"/>
          </a:solidFill>
          <a:latin typeface="+mn-lt"/>
          <a:ea typeface="ヒラギノ角ゴ Pro W3" charset="0"/>
          <a:cs typeface="ヒラギノ角ゴ Pro W3" charset="0"/>
        </a:defRPr>
      </a:lvl1pPr>
      <a:lvl2pPr marL="742950" indent="-285750" algn="l" rtl="0" eaLnBrk="1" fontAlgn="base" hangingPunct="1">
        <a:spcBef>
          <a:spcPct val="20000"/>
        </a:spcBef>
        <a:spcAft>
          <a:spcPct val="0"/>
        </a:spcAft>
        <a:buChar char="–"/>
        <a:defRPr sz="2800">
          <a:solidFill>
            <a:srgbClr val="074F37"/>
          </a:solidFill>
          <a:latin typeface="+mn-lt"/>
          <a:ea typeface="ヒラギノ角ゴ Pro W3" charset="0"/>
        </a:defRPr>
      </a:lvl2pPr>
      <a:lvl3pPr marL="1143000" indent="-228600" algn="l" rtl="0" eaLnBrk="1" fontAlgn="base" hangingPunct="1">
        <a:spcBef>
          <a:spcPct val="20000"/>
        </a:spcBef>
        <a:spcAft>
          <a:spcPct val="0"/>
        </a:spcAft>
        <a:buChar char="•"/>
        <a:defRPr sz="2400">
          <a:solidFill>
            <a:srgbClr val="074F37"/>
          </a:solidFill>
          <a:latin typeface="+mn-lt"/>
          <a:ea typeface="ヒラギノ角ゴ Pro W3" charset="0"/>
        </a:defRPr>
      </a:lvl3pPr>
      <a:lvl4pPr marL="1600200" indent="-228600" algn="l" rtl="0" eaLnBrk="1" fontAlgn="base" hangingPunct="1">
        <a:spcBef>
          <a:spcPct val="20000"/>
        </a:spcBef>
        <a:spcAft>
          <a:spcPct val="0"/>
        </a:spcAft>
        <a:buChar char="–"/>
        <a:defRPr sz="2000">
          <a:solidFill>
            <a:srgbClr val="074F37"/>
          </a:solidFill>
          <a:latin typeface="+mn-lt"/>
          <a:ea typeface="ヒラギノ角ゴ Pro W3" charset="0"/>
        </a:defRPr>
      </a:lvl4pPr>
      <a:lvl5pPr marL="2057400" indent="-228600" algn="l" rtl="0" eaLnBrk="1" fontAlgn="base" hangingPunct="1">
        <a:spcBef>
          <a:spcPct val="20000"/>
        </a:spcBef>
        <a:spcAft>
          <a:spcPct val="0"/>
        </a:spcAft>
        <a:buChar char="»"/>
        <a:defRPr sz="2000">
          <a:solidFill>
            <a:srgbClr val="074F37"/>
          </a:solidFill>
          <a:latin typeface="+mn-lt"/>
          <a:ea typeface="ヒラギノ角ゴ Pro W3" charset="0"/>
        </a:defRPr>
      </a:lvl5pPr>
      <a:lvl6pPr marL="2514600" indent="-228600" algn="l" rtl="0" eaLnBrk="1" fontAlgn="base" hangingPunct="1">
        <a:spcBef>
          <a:spcPct val="20000"/>
        </a:spcBef>
        <a:spcAft>
          <a:spcPct val="0"/>
        </a:spcAft>
        <a:buChar char="»"/>
        <a:defRPr sz="2000">
          <a:solidFill>
            <a:srgbClr val="074F37"/>
          </a:solidFill>
          <a:latin typeface="+mn-lt"/>
        </a:defRPr>
      </a:lvl6pPr>
      <a:lvl7pPr marL="2971800" indent="-228600" algn="l" rtl="0" eaLnBrk="1" fontAlgn="base" hangingPunct="1">
        <a:spcBef>
          <a:spcPct val="20000"/>
        </a:spcBef>
        <a:spcAft>
          <a:spcPct val="0"/>
        </a:spcAft>
        <a:buChar char="»"/>
        <a:defRPr sz="2000">
          <a:solidFill>
            <a:srgbClr val="074F37"/>
          </a:solidFill>
          <a:latin typeface="+mn-lt"/>
        </a:defRPr>
      </a:lvl7pPr>
      <a:lvl8pPr marL="3429000" indent="-228600" algn="l" rtl="0" eaLnBrk="1" fontAlgn="base" hangingPunct="1">
        <a:spcBef>
          <a:spcPct val="20000"/>
        </a:spcBef>
        <a:spcAft>
          <a:spcPct val="0"/>
        </a:spcAft>
        <a:buChar char="»"/>
        <a:defRPr sz="2000">
          <a:solidFill>
            <a:srgbClr val="074F37"/>
          </a:solidFill>
          <a:latin typeface="+mn-lt"/>
        </a:defRPr>
      </a:lvl8pPr>
      <a:lvl9pPr marL="3886200" indent="-228600" algn="l" rtl="0" eaLnBrk="1" fontAlgn="base" hangingPunct="1">
        <a:spcBef>
          <a:spcPct val="20000"/>
        </a:spcBef>
        <a:spcAft>
          <a:spcPct val="0"/>
        </a:spcAft>
        <a:buChar char="»"/>
        <a:defRPr sz="2000">
          <a:solidFill>
            <a:srgbClr val="074F37"/>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3.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757239" y="2749647"/>
            <a:ext cx="7627937" cy="67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de-CH" sz="4000" dirty="0">
                <a:solidFill>
                  <a:schemeClr val="bg1"/>
                </a:solidFill>
                <a:latin typeface="Frutiger LT Std 57 Cn" charset="0"/>
                <a:ea typeface="ヒラギノ角ゴ Pro W3" charset="0"/>
              </a:rPr>
              <a:t>Gesundes Essen – Gesunde Umwelt</a:t>
            </a:r>
          </a:p>
          <a:p>
            <a:pPr>
              <a:defRPr/>
            </a:pPr>
            <a:r>
              <a:rPr lang="de-CH" sz="2400" dirty="0">
                <a:solidFill>
                  <a:schemeClr val="bg1"/>
                </a:solidFill>
                <a:latin typeface="Frutiger LT Std 57 Cn" charset="0"/>
                <a:ea typeface="ヒラギノ角ゴ Pro W3" charset="0"/>
              </a:rPr>
              <a:t>Weiterbildung </a:t>
            </a:r>
            <a:r>
              <a:rPr lang="de-CH" sz="2400" dirty="0" err="1">
                <a:solidFill>
                  <a:schemeClr val="bg1"/>
                </a:solidFill>
                <a:latin typeface="Frutiger LT Std 57 Cn" charset="0"/>
                <a:ea typeface="ヒラギノ角ゴ Pro W3" charset="0"/>
              </a:rPr>
              <a:t>Fourchette</a:t>
            </a:r>
            <a:r>
              <a:rPr lang="de-CH" sz="2400" dirty="0">
                <a:solidFill>
                  <a:schemeClr val="bg1"/>
                </a:solidFill>
                <a:latin typeface="Frutiger LT Std 57 Cn" charset="0"/>
                <a:ea typeface="ヒラギノ角ゴ Pro W3" charset="0"/>
              </a:rPr>
              <a:t> Verte –Workshop Label</a:t>
            </a:r>
          </a:p>
          <a:p>
            <a:pPr>
              <a:defRPr/>
            </a:pPr>
            <a:r>
              <a:rPr lang="de-CH" sz="2400" dirty="0">
                <a:solidFill>
                  <a:schemeClr val="bg1"/>
                </a:solidFill>
                <a:latin typeface="Frutiger LT Std 57 Cn" charset="0"/>
                <a:ea typeface="ヒラギノ角ゴ Pro W3" charset="0"/>
              </a:rPr>
              <a:t>3. September 2024</a:t>
            </a:r>
          </a:p>
        </p:txBody>
      </p:sp>
      <p:sp>
        <p:nvSpPr>
          <p:cNvPr id="7" name="Rectangle 11"/>
          <p:cNvSpPr>
            <a:spLocks noChangeArrowheads="1"/>
          </p:cNvSpPr>
          <p:nvPr/>
        </p:nvSpPr>
        <p:spPr bwMode="auto">
          <a:xfrm>
            <a:off x="757239" y="3707210"/>
            <a:ext cx="7627937"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sz="2800" dirty="0">
              <a:solidFill>
                <a:schemeClr val="bg1"/>
              </a:solidFill>
              <a:latin typeface="Frutiger LT Std 57 Cn" charset="0"/>
              <a:ea typeface="ヒラギノ角ゴ Pro W3" charset="0"/>
            </a:endParaRPr>
          </a:p>
        </p:txBody>
      </p:sp>
      <p:pic>
        <p:nvPicPr>
          <p:cNvPr id="3" name="Picture 2" descr="Welche Tierhaltung hinter diesen 12 Labels für Schweinefleisch steckt">
            <a:extLst>
              <a:ext uri="{FF2B5EF4-FFF2-40B4-BE49-F238E27FC236}">
                <a16:creationId xmlns:a16="http://schemas.microsoft.com/office/drawing/2014/main" id="{3895DC99-B1CC-98A1-A6B4-72CE2FA470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724" y="1056043"/>
            <a:ext cx="1783747" cy="133781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B4ADFFFB-C9C3-AC49-07C6-F32AD604077D}"/>
              </a:ext>
            </a:extLst>
          </p:cNvPr>
          <p:cNvPicPr>
            <a:picLocks noChangeAspect="1"/>
          </p:cNvPicPr>
          <p:nvPr/>
        </p:nvPicPr>
        <p:blipFill rotWithShape="1">
          <a:blip r:embed="rId4"/>
          <a:srcRect r="15866"/>
          <a:stretch/>
        </p:blipFill>
        <p:spPr>
          <a:xfrm>
            <a:off x="2214390" y="1056043"/>
            <a:ext cx="1717195" cy="1337810"/>
          </a:xfrm>
          <a:prstGeom prst="rect">
            <a:avLst/>
          </a:prstGeom>
        </p:spPr>
      </p:pic>
      <p:pic>
        <p:nvPicPr>
          <p:cNvPr id="9" name="Grafik 8">
            <a:extLst>
              <a:ext uri="{FF2B5EF4-FFF2-40B4-BE49-F238E27FC236}">
                <a16:creationId xmlns:a16="http://schemas.microsoft.com/office/drawing/2014/main" id="{DA78D6E0-E12F-6193-9E6B-37681900FC96}"/>
              </a:ext>
            </a:extLst>
          </p:cNvPr>
          <p:cNvPicPr>
            <a:picLocks noChangeAspect="1"/>
          </p:cNvPicPr>
          <p:nvPr/>
        </p:nvPicPr>
        <p:blipFill rotWithShape="1">
          <a:blip r:embed="rId5"/>
          <a:srcRect r="2429"/>
          <a:stretch/>
        </p:blipFill>
        <p:spPr>
          <a:xfrm>
            <a:off x="1" y="1056043"/>
            <a:ext cx="1873250" cy="1341066"/>
          </a:xfrm>
          <a:prstGeom prst="rect">
            <a:avLst/>
          </a:prstGeom>
        </p:spPr>
      </p:pic>
      <p:pic>
        <p:nvPicPr>
          <p:cNvPr id="10" name="Grafik 9">
            <a:extLst>
              <a:ext uri="{FF2B5EF4-FFF2-40B4-BE49-F238E27FC236}">
                <a16:creationId xmlns:a16="http://schemas.microsoft.com/office/drawing/2014/main" id="{B49A64EC-F171-841D-EDBD-3926CCE88D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9556" y="1056043"/>
            <a:ext cx="2410468" cy="1337810"/>
          </a:xfrm>
          <a:prstGeom prst="rect">
            <a:avLst/>
          </a:prstGeom>
        </p:spPr>
      </p:pic>
    </p:spTree>
    <p:extLst>
      <p:ext uri="{BB962C8B-B14F-4D97-AF65-F5344CB8AC3E}">
        <p14:creationId xmlns:p14="http://schemas.microsoft.com/office/powerpoint/2010/main" val="371981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B21A1-EA55-13C8-6329-067147358255}"/>
              </a:ext>
            </a:extLst>
          </p:cNvPr>
          <p:cNvSpPr>
            <a:spLocks noGrp="1"/>
          </p:cNvSpPr>
          <p:nvPr>
            <p:ph type="title"/>
          </p:nvPr>
        </p:nvSpPr>
        <p:spPr>
          <a:xfrm>
            <a:off x="250825" y="205978"/>
            <a:ext cx="8642350" cy="857250"/>
          </a:xfrm>
        </p:spPr>
        <p:txBody>
          <a:bodyPr wrap="square" anchor="ctr">
            <a:normAutofit/>
          </a:bodyPr>
          <a:lstStyle/>
          <a:p>
            <a:r>
              <a:rPr lang="de-CH" dirty="0"/>
              <a:t>Empfehlenswerte Fisch-Label </a:t>
            </a:r>
          </a:p>
        </p:txBody>
      </p:sp>
      <p:sp>
        <p:nvSpPr>
          <p:cNvPr id="3" name="Inhaltsplatzhalter 2">
            <a:extLst>
              <a:ext uri="{FF2B5EF4-FFF2-40B4-BE49-F238E27FC236}">
                <a16:creationId xmlns:a16="http://schemas.microsoft.com/office/drawing/2014/main" id="{3EED203F-59C8-E846-F2D1-5000F93E343E}"/>
              </a:ext>
            </a:extLst>
          </p:cNvPr>
          <p:cNvSpPr>
            <a:spLocks noGrp="1"/>
          </p:cNvSpPr>
          <p:nvPr>
            <p:ph sz="half" idx="1"/>
          </p:nvPr>
        </p:nvSpPr>
        <p:spPr>
          <a:xfrm>
            <a:off x="250826" y="1200151"/>
            <a:ext cx="5443392" cy="3394472"/>
          </a:xfrm>
        </p:spPr>
        <p:txBody>
          <a:bodyPr wrap="square" anchor="t">
            <a:normAutofit lnSpcReduction="10000"/>
          </a:bodyPr>
          <a:lstStyle/>
          <a:p>
            <a:r>
              <a:rPr lang="de-CH" dirty="0"/>
              <a:t>Einheimischer Fisch</a:t>
            </a:r>
          </a:p>
          <a:p>
            <a:r>
              <a:rPr lang="de-CH" dirty="0"/>
              <a:t>Einheimischer Fisch aus Bio-Zucht</a:t>
            </a:r>
          </a:p>
          <a:p>
            <a:endParaRPr lang="de-CH" dirty="0"/>
          </a:p>
          <a:p>
            <a:r>
              <a:rPr lang="de-CH" dirty="0"/>
              <a:t>MSC wird als bedingt empfehlenswert beurteilt</a:t>
            </a:r>
          </a:p>
          <a:p>
            <a:r>
              <a:rPr lang="de-CH" dirty="0"/>
              <a:t>Friends </a:t>
            </a:r>
            <a:r>
              <a:rPr lang="de-CH" dirty="0" err="1"/>
              <a:t>of</a:t>
            </a:r>
            <a:r>
              <a:rPr lang="de-CH" dirty="0"/>
              <a:t> </a:t>
            </a:r>
            <a:r>
              <a:rPr lang="de-CH" dirty="0" err="1"/>
              <a:t>the</a:t>
            </a:r>
            <a:r>
              <a:rPr lang="de-CH" dirty="0"/>
              <a:t> </a:t>
            </a:r>
            <a:r>
              <a:rPr lang="de-CH" dirty="0" err="1"/>
              <a:t>sea</a:t>
            </a:r>
            <a:r>
              <a:rPr lang="de-CH" dirty="0"/>
              <a:t> wird als kaum empfehlenswert beurteilt</a:t>
            </a:r>
          </a:p>
          <a:p>
            <a:endParaRPr lang="de-CH" dirty="0"/>
          </a:p>
        </p:txBody>
      </p:sp>
      <p:pic>
        <p:nvPicPr>
          <p:cNvPr id="2050" name="Picture 2" descr="ASC - Aquaculture Stewardship Council">
            <a:extLst>
              <a:ext uri="{FF2B5EF4-FFF2-40B4-BE49-F238E27FC236}">
                <a16:creationId xmlns:a16="http://schemas.microsoft.com/office/drawing/2014/main" id="{D33743CE-E8A6-6D39-E529-2A84A5AEA9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56760" y="3009164"/>
            <a:ext cx="2082193" cy="978630"/>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a:extLst>
              <a:ext uri="{FF2B5EF4-FFF2-40B4-BE49-F238E27FC236}">
                <a16:creationId xmlns:a16="http://schemas.microsoft.com/office/drawing/2014/main" id="{A05C3940-9B53-6FDE-D80E-0C7DB9036157}"/>
              </a:ext>
            </a:extLst>
          </p:cNvPr>
          <p:cNvSpPr>
            <a:spLocks noGrp="1"/>
          </p:cNvSpPr>
          <p:nvPr>
            <p:ph type="dt" sz="half" idx="10"/>
          </p:nvPr>
        </p:nvSpPr>
        <p:spPr>
          <a:xfrm>
            <a:off x="250825" y="4704160"/>
            <a:ext cx="1441450" cy="445294"/>
          </a:xfrm>
        </p:spPr>
        <p:txBody>
          <a:bodyPr wrap="square" anchor="t">
            <a:normAutofit/>
          </a:bodyPr>
          <a:lstStyle/>
          <a:p>
            <a:pPr>
              <a:spcAft>
                <a:spcPts val="600"/>
              </a:spcAft>
            </a:pPr>
            <a:fld id="{0EF58E0A-F70B-41B1-B267-774ADD4288EE}" type="datetime1">
              <a:rPr lang="de-DE" smtClean="0"/>
              <a:pPr>
                <a:spcAft>
                  <a:spcPts val="600"/>
                </a:spcAft>
              </a:pPr>
              <a:t>01.10.2024</a:t>
            </a:fld>
            <a:endParaRPr lang="de-DE"/>
          </a:p>
        </p:txBody>
      </p:sp>
      <p:sp>
        <p:nvSpPr>
          <p:cNvPr id="5" name="Foliennummernplatzhalter 4">
            <a:extLst>
              <a:ext uri="{FF2B5EF4-FFF2-40B4-BE49-F238E27FC236}">
                <a16:creationId xmlns:a16="http://schemas.microsoft.com/office/drawing/2014/main" id="{09BF7CC6-1F4F-4C10-35AE-00D4C792F4CE}"/>
              </a:ext>
            </a:extLst>
          </p:cNvPr>
          <p:cNvSpPr>
            <a:spLocks noGrp="1"/>
          </p:cNvSpPr>
          <p:nvPr>
            <p:ph type="sldNum" sz="quarter" idx="11"/>
          </p:nvPr>
        </p:nvSpPr>
        <p:spPr>
          <a:xfrm>
            <a:off x="8172451" y="4704160"/>
            <a:ext cx="720725" cy="445294"/>
          </a:xfrm>
        </p:spPr>
        <p:txBody>
          <a:bodyPr wrap="square" anchor="t">
            <a:normAutofit/>
          </a:bodyPr>
          <a:lstStyle/>
          <a:p>
            <a:pPr>
              <a:spcAft>
                <a:spcPts val="600"/>
              </a:spcAft>
            </a:pPr>
            <a:fld id="{CB349343-872B-44A2-98E9-5730DA4ECC11}" type="slidenum">
              <a:rPr lang="de-DE" smtClean="0"/>
              <a:pPr>
                <a:spcAft>
                  <a:spcPts val="600"/>
                </a:spcAft>
              </a:pPr>
              <a:t>10</a:t>
            </a:fld>
            <a:endParaRPr lang="de-DE"/>
          </a:p>
        </p:txBody>
      </p:sp>
      <p:pic>
        <p:nvPicPr>
          <p:cNvPr id="6" name="Grafik 5">
            <a:extLst>
              <a:ext uri="{FF2B5EF4-FFF2-40B4-BE49-F238E27FC236}">
                <a16:creationId xmlns:a16="http://schemas.microsoft.com/office/drawing/2014/main" id="{AA6213CB-DF89-BB3B-0367-36A0FA28906B}"/>
              </a:ext>
            </a:extLst>
          </p:cNvPr>
          <p:cNvPicPr>
            <a:picLocks noChangeAspect="1"/>
          </p:cNvPicPr>
          <p:nvPr/>
        </p:nvPicPr>
        <p:blipFill>
          <a:blip r:embed="rId3"/>
          <a:stretch>
            <a:fillRect/>
          </a:stretch>
        </p:blipFill>
        <p:spPr>
          <a:xfrm>
            <a:off x="6517957" y="1608253"/>
            <a:ext cx="1071563" cy="1071563"/>
          </a:xfrm>
          <a:prstGeom prst="rect">
            <a:avLst/>
          </a:prstGeom>
        </p:spPr>
      </p:pic>
    </p:spTree>
    <p:extLst>
      <p:ext uri="{BB962C8B-B14F-4D97-AF65-F5344CB8AC3E}">
        <p14:creationId xmlns:p14="http://schemas.microsoft.com/office/powerpoint/2010/main" val="142351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A38BF-FB4F-7722-4E72-2FE4ECDCFD7B}"/>
              </a:ext>
            </a:extLst>
          </p:cNvPr>
          <p:cNvSpPr>
            <a:spLocks noGrp="1"/>
          </p:cNvSpPr>
          <p:nvPr>
            <p:ph type="title"/>
          </p:nvPr>
        </p:nvSpPr>
        <p:spPr/>
        <p:txBody>
          <a:bodyPr/>
          <a:lstStyle/>
          <a:p>
            <a:r>
              <a:rPr lang="de-CH" dirty="0"/>
              <a:t>Fair/Soziallabel</a:t>
            </a:r>
          </a:p>
        </p:txBody>
      </p:sp>
      <p:pic>
        <p:nvPicPr>
          <p:cNvPr id="6" name="Inhaltsplatzhalter 5">
            <a:extLst>
              <a:ext uri="{FF2B5EF4-FFF2-40B4-BE49-F238E27FC236}">
                <a16:creationId xmlns:a16="http://schemas.microsoft.com/office/drawing/2014/main" id="{07DBD287-E13E-1097-3BDC-2037C33EDC1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0988" y="1981301"/>
            <a:ext cx="1704721" cy="789490"/>
          </a:xfrm>
          <a:prstGeom prst="rect">
            <a:avLst/>
          </a:prstGeom>
        </p:spPr>
      </p:pic>
      <p:sp>
        <p:nvSpPr>
          <p:cNvPr id="4" name="Datumsplatzhalter 3">
            <a:extLst>
              <a:ext uri="{FF2B5EF4-FFF2-40B4-BE49-F238E27FC236}">
                <a16:creationId xmlns:a16="http://schemas.microsoft.com/office/drawing/2014/main" id="{95D42FE5-6AAA-860F-C01B-3FDBE5072A6D}"/>
              </a:ext>
            </a:extLst>
          </p:cNvPr>
          <p:cNvSpPr>
            <a:spLocks noGrp="1"/>
          </p:cNvSpPr>
          <p:nvPr>
            <p:ph type="dt" sz="half" idx="10"/>
          </p:nvPr>
        </p:nvSpPr>
        <p:spPr/>
        <p:txBody>
          <a:bodyPr/>
          <a:lstStyle/>
          <a:p>
            <a:fld id="{0EF58E0A-F70B-41B1-B267-774ADD4288EE}" type="datetime1">
              <a:rPr lang="de-DE" smtClean="0"/>
              <a:pPr/>
              <a:t>01.10.2024</a:t>
            </a:fld>
            <a:endParaRPr lang="de-DE"/>
          </a:p>
        </p:txBody>
      </p:sp>
      <p:sp>
        <p:nvSpPr>
          <p:cNvPr id="5" name="Foliennummernplatzhalter 4">
            <a:extLst>
              <a:ext uri="{FF2B5EF4-FFF2-40B4-BE49-F238E27FC236}">
                <a16:creationId xmlns:a16="http://schemas.microsoft.com/office/drawing/2014/main" id="{ACF7607A-A364-3626-60D1-6429780543AF}"/>
              </a:ext>
            </a:extLst>
          </p:cNvPr>
          <p:cNvSpPr>
            <a:spLocks noGrp="1"/>
          </p:cNvSpPr>
          <p:nvPr>
            <p:ph type="sldNum" sz="quarter" idx="11"/>
          </p:nvPr>
        </p:nvSpPr>
        <p:spPr/>
        <p:txBody>
          <a:bodyPr/>
          <a:lstStyle/>
          <a:p>
            <a:fld id="{CB349343-872B-44A2-98E9-5730DA4ECC11}" type="slidenum">
              <a:rPr lang="de-DE" smtClean="0"/>
              <a:pPr/>
              <a:t>11</a:t>
            </a:fld>
            <a:endParaRPr lang="de-DE"/>
          </a:p>
        </p:txBody>
      </p:sp>
      <p:pic>
        <p:nvPicPr>
          <p:cNvPr id="7" name="Grafik 6">
            <a:extLst>
              <a:ext uri="{FF2B5EF4-FFF2-40B4-BE49-F238E27FC236}">
                <a16:creationId xmlns:a16="http://schemas.microsoft.com/office/drawing/2014/main" id="{83EA0E32-25F6-4A81-0FE0-3A1D39495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845" y="1807684"/>
            <a:ext cx="1237595" cy="1024217"/>
          </a:xfrm>
          <a:prstGeom prst="rect">
            <a:avLst/>
          </a:prstGeom>
        </p:spPr>
      </p:pic>
      <p:pic>
        <p:nvPicPr>
          <p:cNvPr id="8" name="Grafik 7">
            <a:extLst>
              <a:ext uri="{FF2B5EF4-FFF2-40B4-BE49-F238E27FC236}">
                <a16:creationId xmlns:a16="http://schemas.microsoft.com/office/drawing/2014/main" id="{272DC4BE-FBDE-D80B-AC90-1B6A60B0B1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6613" y="1512761"/>
            <a:ext cx="1187403" cy="1187403"/>
          </a:xfrm>
          <a:prstGeom prst="rect">
            <a:avLst/>
          </a:prstGeom>
        </p:spPr>
      </p:pic>
      <p:pic>
        <p:nvPicPr>
          <p:cNvPr id="9" name="Grafik 8">
            <a:extLst>
              <a:ext uri="{FF2B5EF4-FFF2-40B4-BE49-F238E27FC236}">
                <a16:creationId xmlns:a16="http://schemas.microsoft.com/office/drawing/2014/main" id="{901FAA73-DE2E-22A6-02D8-1C1869FCF8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3015" y="1476736"/>
            <a:ext cx="863723" cy="1223428"/>
          </a:xfrm>
          <a:prstGeom prst="rect">
            <a:avLst/>
          </a:prstGeom>
        </p:spPr>
      </p:pic>
      <p:pic>
        <p:nvPicPr>
          <p:cNvPr id="10" name="Grafik 9">
            <a:extLst>
              <a:ext uri="{FF2B5EF4-FFF2-40B4-BE49-F238E27FC236}">
                <a16:creationId xmlns:a16="http://schemas.microsoft.com/office/drawing/2014/main" id="{46D18E3D-2473-3B0A-F9DE-A31CFC3398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134" y="3276579"/>
            <a:ext cx="1459091" cy="711154"/>
          </a:xfrm>
          <a:prstGeom prst="rect">
            <a:avLst/>
          </a:prstGeom>
        </p:spPr>
      </p:pic>
      <p:pic>
        <p:nvPicPr>
          <p:cNvPr id="12" name="Grafik 11">
            <a:extLst>
              <a:ext uri="{FF2B5EF4-FFF2-40B4-BE49-F238E27FC236}">
                <a16:creationId xmlns:a16="http://schemas.microsoft.com/office/drawing/2014/main" id="{B6DB8F9B-1A08-71CE-0AF5-8AB32FBA597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680888" y="3099360"/>
            <a:ext cx="908941" cy="1065591"/>
          </a:xfrm>
          <a:prstGeom prst="rect">
            <a:avLst/>
          </a:prstGeom>
        </p:spPr>
      </p:pic>
      <p:pic>
        <p:nvPicPr>
          <p:cNvPr id="13" name="Grafik 12">
            <a:extLst>
              <a:ext uri="{FF2B5EF4-FFF2-40B4-BE49-F238E27FC236}">
                <a16:creationId xmlns:a16="http://schemas.microsoft.com/office/drawing/2014/main" id="{FDE9D26B-DA59-677F-0E5D-2EBEC771FE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0208" y="2831901"/>
            <a:ext cx="3122243" cy="1733597"/>
          </a:xfrm>
          <a:prstGeom prst="rect">
            <a:avLst/>
          </a:prstGeom>
        </p:spPr>
      </p:pic>
      <p:sp>
        <p:nvSpPr>
          <p:cNvPr id="3" name="Textfeld 2">
            <a:extLst>
              <a:ext uri="{FF2B5EF4-FFF2-40B4-BE49-F238E27FC236}">
                <a16:creationId xmlns:a16="http://schemas.microsoft.com/office/drawing/2014/main" id="{7E905775-8F2E-6D53-F573-AB282173667F}"/>
              </a:ext>
            </a:extLst>
          </p:cNvPr>
          <p:cNvSpPr txBox="1"/>
          <p:nvPr/>
        </p:nvSpPr>
        <p:spPr>
          <a:xfrm>
            <a:off x="344005" y="1076332"/>
            <a:ext cx="3480440" cy="369332"/>
          </a:xfrm>
          <a:prstGeom prst="rect">
            <a:avLst/>
          </a:prstGeom>
          <a:noFill/>
        </p:spPr>
        <p:txBody>
          <a:bodyPr wrap="none" rtlCol="0">
            <a:spAutoFit/>
          </a:bodyPr>
          <a:lstStyle/>
          <a:p>
            <a:r>
              <a:rPr lang="de-CH" dirty="0"/>
              <a:t>Bio-Label mit sozialen Anforderungen</a:t>
            </a:r>
          </a:p>
        </p:txBody>
      </p:sp>
      <p:sp>
        <p:nvSpPr>
          <p:cNvPr id="11" name="Textfeld 10">
            <a:extLst>
              <a:ext uri="{FF2B5EF4-FFF2-40B4-BE49-F238E27FC236}">
                <a16:creationId xmlns:a16="http://schemas.microsoft.com/office/drawing/2014/main" id="{5FDB13B8-25E2-D886-559F-FA12F627781A}"/>
              </a:ext>
            </a:extLst>
          </p:cNvPr>
          <p:cNvSpPr txBox="1"/>
          <p:nvPr/>
        </p:nvSpPr>
        <p:spPr>
          <a:xfrm>
            <a:off x="4769824" y="1004767"/>
            <a:ext cx="4506362" cy="369332"/>
          </a:xfrm>
          <a:prstGeom prst="rect">
            <a:avLst/>
          </a:prstGeom>
          <a:noFill/>
        </p:spPr>
        <p:txBody>
          <a:bodyPr wrap="none" rtlCol="0">
            <a:spAutoFit/>
          </a:bodyPr>
          <a:lstStyle/>
          <a:p>
            <a:r>
              <a:rPr lang="de-CH" dirty="0"/>
              <a:t>Fair-Label mit teilw. ökologischen Anforderungen</a:t>
            </a:r>
          </a:p>
        </p:txBody>
      </p:sp>
    </p:spTree>
    <p:extLst>
      <p:ext uri="{BB962C8B-B14F-4D97-AF65-F5344CB8AC3E}">
        <p14:creationId xmlns:p14="http://schemas.microsoft.com/office/powerpoint/2010/main" val="82567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6E862-2E04-196A-186D-B45CF3E8ECA2}"/>
              </a:ext>
            </a:extLst>
          </p:cNvPr>
          <p:cNvSpPr>
            <a:spLocks noGrp="1"/>
          </p:cNvSpPr>
          <p:nvPr>
            <p:ph type="title"/>
          </p:nvPr>
        </p:nvSpPr>
        <p:spPr/>
        <p:txBody>
          <a:bodyPr/>
          <a:lstStyle/>
          <a:p>
            <a:r>
              <a:rPr lang="de-CH" dirty="0"/>
              <a:t>Migros Aarau – aus der Region?</a:t>
            </a:r>
          </a:p>
        </p:txBody>
      </p:sp>
      <p:pic>
        <p:nvPicPr>
          <p:cNvPr id="6" name="Inhaltsplatzhalter 5">
            <a:extLst>
              <a:ext uri="{FF2B5EF4-FFF2-40B4-BE49-F238E27FC236}">
                <a16:creationId xmlns:a16="http://schemas.microsoft.com/office/drawing/2014/main" id="{1A9F92AC-2B72-6F85-597A-1632535950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8902" y="1259159"/>
            <a:ext cx="6033911" cy="3394075"/>
          </a:xfrm>
          <a:prstGeom prst="rect">
            <a:avLst/>
          </a:prstGeom>
        </p:spPr>
      </p:pic>
      <p:sp>
        <p:nvSpPr>
          <p:cNvPr id="4" name="Datumsplatzhalter 3">
            <a:extLst>
              <a:ext uri="{FF2B5EF4-FFF2-40B4-BE49-F238E27FC236}">
                <a16:creationId xmlns:a16="http://schemas.microsoft.com/office/drawing/2014/main" id="{261C7FD9-E0B3-A1E1-7B20-12A8CBFE7116}"/>
              </a:ext>
            </a:extLst>
          </p:cNvPr>
          <p:cNvSpPr>
            <a:spLocks noGrp="1"/>
          </p:cNvSpPr>
          <p:nvPr>
            <p:ph type="dt" sz="half" idx="10"/>
          </p:nvPr>
        </p:nvSpPr>
        <p:spPr/>
        <p:txBody>
          <a:bodyPr/>
          <a:lstStyle/>
          <a:p>
            <a:fld id="{0EF58E0A-F70B-41B1-B267-774ADD4288EE}" type="datetime1">
              <a:rPr lang="de-DE" smtClean="0"/>
              <a:pPr/>
              <a:t>01.10.2024</a:t>
            </a:fld>
            <a:endParaRPr lang="de-DE"/>
          </a:p>
        </p:txBody>
      </p:sp>
      <p:sp>
        <p:nvSpPr>
          <p:cNvPr id="5" name="Foliennummernplatzhalter 4">
            <a:extLst>
              <a:ext uri="{FF2B5EF4-FFF2-40B4-BE49-F238E27FC236}">
                <a16:creationId xmlns:a16="http://schemas.microsoft.com/office/drawing/2014/main" id="{26B35721-D669-60FC-50CC-C243A22DF06E}"/>
              </a:ext>
            </a:extLst>
          </p:cNvPr>
          <p:cNvSpPr>
            <a:spLocks noGrp="1"/>
          </p:cNvSpPr>
          <p:nvPr>
            <p:ph type="sldNum" sz="quarter" idx="11"/>
          </p:nvPr>
        </p:nvSpPr>
        <p:spPr/>
        <p:txBody>
          <a:bodyPr/>
          <a:lstStyle/>
          <a:p>
            <a:fld id="{CB349343-872B-44A2-98E9-5730DA4ECC11}" type="slidenum">
              <a:rPr lang="de-DE" smtClean="0"/>
              <a:pPr/>
              <a:t>12</a:t>
            </a:fld>
            <a:endParaRPr lang="de-DE"/>
          </a:p>
        </p:txBody>
      </p:sp>
      <p:pic>
        <p:nvPicPr>
          <p:cNvPr id="7" name="Grafik 6">
            <a:extLst>
              <a:ext uri="{FF2B5EF4-FFF2-40B4-BE49-F238E27FC236}">
                <a16:creationId xmlns:a16="http://schemas.microsoft.com/office/drawing/2014/main" id="{0CE22BD2-0E98-EC0F-4A06-F54AE10D11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2010" y="1063228"/>
            <a:ext cx="1980091" cy="1469456"/>
          </a:xfrm>
          <a:prstGeom prst="rect">
            <a:avLst/>
          </a:prstGeom>
        </p:spPr>
      </p:pic>
      <p:sp>
        <p:nvSpPr>
          <p:cNvPr id="10" name="Textfeld 9">
            <a:extLst>
              <a:ext uri="{FF2B5EF4-FFF2-40B4-BE49-F238E27FC236}">
                <a16:creationId xmlns:a16="http://schemas.microsoft.com/office/drawing/2014/main" id="{9546C88A-2ADE-B0AF-AF86-E9FA85BC72B5}"/>
              </a:ext>
            </a:extLst>
          </p:cNvPr>
          <p:cNvSpPr txBox="1"/>
          <p:nvPr/>
        </p:nvSpPr>
        <p:spPr>
          <a:xfrm>
            <a:off x="270691" y="2741259"/>
            <a:ext cx="2593474" cy="1323439"/>
          </a:xfrm>
          <a:prstGeom prst="rect">
            <a:avLst/>
          </a:prstGeom>
          <a:noFill/>
        </p:spPr>
        <p:txBody>
          <a:bodyPr wrap="square" rtlCol="0">
            <a:spAutoFit/>
          </a:bodyPr>
          <a:lstStyle/>
          <a:p>
            <a:r>
              <a:rPr lang="de-CH" sz="1600" dirty="0"/>
              <a:t>Frischprodukte kommt aus der Kantonen Aargau, Bern und Solothurn, zusammengesetztes Produkt zu 80 % aus dieser Region</a:t>
            </a:r>
          </a:p>
        </p:txBody>
      </p:sp>
    </p:spTree>
    <p:extLst>
      <p:ext uri="{BB962C8B-B14F-4D97-AF65-F5344CB8AC3E}">
        <p14:creationId xmlns:p14="http://schemas.microsoft.com/office/powerpoint/2010/main" val="214960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BAFEA-9910-7F0C-66D3-42C4E06255C0}"/>
              </a:ext>
            </a:extLst>
          </p:cNvPr>
          <p:cNvSpPr>
            <a:spLocks noGrp="1"/>
          </p:cNvSpPr>
          <p:nvPr>
            <p:ph type="title"/>
          </p:nvPr>
        </p:nvSpPr>
        <p:spPr/>
        <p:txBody>
          <a:bodyPr/>
          <a:lstStyle/>
          <a:p>
            <a:r>
              <a:rPr lang="de-CH" dirty="0" err="1"/>
              <a:t>Regiolabel</a:t>
            </a:r>
            <a:r>
              <a:rPr lang="de-CH" dirty="0"/>
              <a:t> </a:t>
            </a:r>
          </a:p>
        </p:txBody>
      </p:sp>
      <p:sp>
        <p:nvSpPr>
          <p:cNvPr id="3" name="Inhaltsplatzhalter 2">
            <a:extLst>
              <a:ext uri="{FF2B5EF4-FFF2-40B4-BE49-F238E27FC236}">
                <a16:creationId xmlns:a16="http://schemas.microsoft.com/office/drawing/2014/main" id="{E9F6F9C8-C6E3-C3E1-7E25-0A933A78A4E0}"/>
              </a:ext>
            </a:extLst>
          </p:cNvPr>
          <p:cNvSpPr>
            <a:spLocks noGrp="1"/>
          </p:cNvSpPr>
          <p:nvPr>
            <p:ph idx="1"/>
          </p:nvPr>
        </p:nvSpPr>
        <p:spPr/>
        <p:txBody>
          <a:bodyPr/>
          <a:lstStyle/>
          <a:p>
            <a:r>
              <a:rPr lang="de-CH" dirty="0"/>
              <a:t>Die meisten </a:t>
            </a:r>
            <a:r>
              <a:rPr lang="de-CH" dirty="0" err="1"/>
              <a:t>Regiolabel</a:t>
            </a:r>
            <a:r>
              <a:rPr lang="de-CH" dirty="0"/>
              <a:t> enthalten keine erhöhten Auflagen zur Ökologie der Produktion oder Tierhaltung; das einzige Kriterium ist die Herkunft</a:t>
            </a:r>
          </a:p>
          <a:p>
            <a:r>
              <a:rPr lang="de-CH" dirty="0"/>
              <a:t>Somit können sie nicht zu den empfehlenswerten Labels gerechnet werden gemäss labelinfo.ch</a:t>
            </a:r>
          </a:p>
          <a:p>
            <a:r>
              <a:rPr lang="de-CH" dirty="0"/>
              <a:t>Sind natürlich trotzdem wertvoll </a:t>
            </a:r>
          </a:p>
        </p:txBody>
      </p:sp>
      <p:sp>
        <p:nvSpPr>
          <p:cNvPr id="4" name="Datumsplatzhalter 3">
            <a:extLst>
              <a:ext uri="{FF2B5EF4-FFF2-40B4-BE49-F238E27FC236}">
                <a16:creationId xmlns:a16="http://schemas.microsoft.com/office/drawing/2014/main" id="{C1F27E54-621C-48CD-AE6B-CE9130AF576D}"/>
              </a:ext>
            </a:extLst>
          </p:cNvPr>
          <p:cNvSpPr>
            <a:spLocks noGrp="1"/>
          </p:cNvSpPr>
          <p:nvPr>
            <p:ph type="dt" sz="half" idx="10"/>
          </p:nvPr>
        </p:nvSpPr>
        <p:spPr/>
        <p:txBody>
          <a:bodyPr/>
          <a:lstStyle/>
          <a:p>
            <a:fld id="{0EF58E0A-F70B-41B1-B267-774ADD4288EE}" type="datetime1">
              <a:rPr lang="de-DE" smtClean="0"/>
              <a:pPr/>
              <a:t>01.10.2024</a:t>
            </a:fld>
            <a:endParaRPr lang="de-DE"/>
          </a:p>
        </p:txBody>
      </p:sp>
      <p:sp>
        <p:nvSpPr>
          <p:cNvPr id="5" name="Foliennummernplatzhalter 4">
            <a:extLst>
              <a:ext uri="{FF2B5EF4-FFF2-40B4-BE49-F238E27FC236}">
                <a16:creationId xmlns:a16="http://schemas.microsoft.com/office/drawing/2014/main" id="{B3F2977F-B3F8-213B-04BB-5584372CA279}"/>
              </a:ext>
            </a:extLst>
          </p:cNvPr>
          <p:cNvSpPr>
            <a:spLocks noGrp="1"/>
          </p:cNvSpPr>
          <p:nvPr>
            <p:ph type="sldNum" sz="quarter" idx="11"/>
          </p:nvPr>
        </p:nvSpPr>
        <p:spPr/>
        <p:txBody>
          <a:bodyPr/>
          <a:lstStyle/>
          <a:p>
            <a:fld id="{CB349343-872B-44A2-98E9-5730DA4ECC11}" type="slidenum">
              <a:rPr lang="de-DE" smtClean="0"/>
              <a:pPr/>
              <a:t>13</a:t>
            </a:fld>
            <a:endParaRPr lang="de-DE"/>
          </a:p>
        </p:txBody>
      </p:sp>
    </p:spTree>
    <p:extLst>
      <p:ext uri="{BB962C8B-B14F-4D97-AF65-F5344CB8AC3E}">
        <p14:creationId xmlns:p14="http://schemas.microsoft.com/office/powerpoint/2010/main" val="38447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81F3E9-9543-C8CF-2DB7-0C6A773930E4}"/>
              </a:ext>
            </a:extLst>
          </p:cNvPr>
          <p:cNvSpPr>
            <a:spLocks noGrp="1"/>
          </p:cNvSpPr>
          <p:nvPr>
            <p:ph type="title"/>
          </p:nvPr>
        </p:nvSpPr>
        <p:spPr/>
        <p:txBody>
          <a:bodyPr/>
          <a:lstStyle/>
          <a:p>
            <a:r>
              <a:rPr lang="de-CH" dirty="0"/>
              <a:t>Workshop /Gruppenarbeit</a:t>
            </a:r>
          </a:p>
        </p:txBody>
      </p:sp>
      <p:sp>
        <p:nvSpPr>
          <p:cNvPr id="3" name="Inhaltsplatzhalter 2">
            <a:extLst>
              <a:ext uri="{FF2B5EF4-FFF2-40B4-BE49-F238E27FC236}">
                <a16:creationId xmlns:a16="http://schemas.microsoft.com/office/drawing/2014/main" id="{08F8A416-5FCB-4739-B7BE-FBB647A7842A}"/>
              </a:ext>
            </a:extLst>
          </p:cNvPr>
          <p:cNvSpPr>
            <a:spLocks noGrp="1"/>
          </p:cNvSpPr>
          <p:nvPr>
            <p:ph idx="1"/>
          </p:nvPr>
        </p:nvSpPr>
        <p:spPr/>
        <p:txBody>
          <a:bodyPr/>
          <a:lstStyle/>
          <a:p>
            <a:r>
              <a:rPr lang="de-CH" dirty="0"/>
              <a:t>5 Label pro Gruppe: was sagen sie aus, sind sie empfehlenswert?</a:t>
            </a:r>
          </a:p>
          <a:p>
            <a:r>
              <a:rPr lang="de-CH" dirty="0"/>
              <a:t>Notizen auf Arbeitsblatt</a:t>
            </a:r>
          </a:p>
          <a:p>
            <a:r>
              <a:rPr lang="de-CH" dirty="0"/>
              <a:t>Anschliessend den anderen vorstellen</a:t>
            </a:r>
          </a:p>
          <a:p>
            <a:endParaRPr lang="de-CH" dirty="0"/>
          </a:p>
        </p:txBody>
      </p:sp>
      <p:sp>
        <p:nvSpPr>
          <p:cNvPr id="4" name="Datumsplatzhalter 3">
            <a:extLst>
              <a:ext uri="{FF2B5EF4-FFF2-40B4-BE49-F238E27FC236}">
                <a16:creationId xmlns:a16="http://schemas.microsoft.com/office/drawing/2014/main" id="{3480FD9A-1A6A-EED8-0EDF-94525743B4F1}"/>
              </a:ext>
            </a:extLst>
          </p:cNvPr>
          <p:cNvSpPr>
            <a:spLocks noGrp="1"/>
          </p:cNvSpPr>
          <p:nvPr>
            <p:ph type="dt" sz="half" idx="10"/>
          </p:nvPr>
        </p:nvSpPr>
        <p:spPr/>
        <p:txBody>
          <a:bodyPr/>
          <a:lstStyle/>
          <a:p>
            <a:fld id="{0EF58E0A-F70B-41B1-B267-774ADD4288EE}" type="datetime1">
              <a:rPr lang="de-DE" smtClean="0"/>
              <a:pPr/>
              <a:t>01.10.2024</a:t>
            </a:fld>
            <a:endParaRPr lang="de-DE"/>
          </a:p>
        </p:txBody>
      </p:sp>
      <p:sp>
        <p:nvSpPr>
          <p:cNvPr id="5" name="Foliennummernplatzhalter 4">
            <a:extLst>
              <a:ext uri="{FF2B5EF4-FFF2-40B4-BE49-F238E27FC236}">
                <a16:creationId xmlns:a16="http://schemas.microsoft.com/office/drawing/2014/main" id="{8C5247A9-C00A-B76A-C31C-0326FB4509DD}"/>
              </a:ext>
            </a:extLst>
          </p:cNvPr>
          <p:cNvSpPr>
            <a:spLocks noGrp="1"/>
          </p:cNvSpPr>
          <p:nvPr>
            <p:ph type="sldNum" sz="quarter" idx="11"/>
          </p:nvPr>
        </p:nvSpPr>
        <p:spPr/>
        <p:txBody>
          <a:bodyPr/>
          <a:lstStyle/>
          <a:p>
            <a:fld id="{CB349343-872B-44A2-98E9-5730DA4ECC11}" type="slidenum">
              <a:rPr lang="de-DE" smtClean="0"/>
              <a:pPr/>
              <a:t>14</a:t>
            </a:fld>
            <a:endParaRPr lang="de-DE"/>
          </a:p>
        </p:txBody>
      </p:sp>
    </p:spTree>
    <p:extLst>
      <p:ext uri="{BB962C8B-B14F-4D97-AF65-F5344CB8AC3E}">
        <p14:creationId xmlns:p14="http://schemas.microsoft.com/office/powerpoint/2010/main" val="1737865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1F5A2-B3FB-2EB7-8A11-56E8368216E7}"/>
              </a:ext>
            </a:extLst>
          </p:cNvPr>
          <p:cNvSpPr>
            <a:spLocks noGrp="1"/>
          </p:cNvSpPr>
          <p:nvPr>
            <p:ph type="title"/>
          </p:nvPr>
        </p:nvSpPr>
        <p:spPr>
          <a:xfrm>
            <a:off x="250825" y="205978"/>
            <a:ext cx="8642350" cy="857250"/>
          </a:xfrm>
        </p:spPr>
        <p:txBody>
          <a:bodyPr/>
          <a:lstStyle/>
          <a:p>
            <a:r>
              <a:rPr lang="de-CH" dirty="0"/>
              <a:t>Auf was achtet ihr beim Einkaufen?</a:t>
            </a:r>
          </a:p>
        </p:txBody>
      </p:sp>
      <p:sp>
        <p:nvSpPr>
          <p:cNvPr id="9" name="Inhaltsplatzhalter 8">
            <a:extLst>
              <a:ext uri="{FF2B5EF4-FFF2-40B4-BE49-F238E27FC236}">
                <a16:creationId xmlns:a16="http://schemas.microsoft.com/office/drawing/2014/main" id="{97A6A75D-4296-5A20-D63F-837E6D2930CF}"/>
              </a:ext>
            </a:extLst>
          </p:cNvPr>
          <p:cNvSpPr>
            <a:spLocks noGrp="1"/>
          </p:cNvSpPr>
          <p:nvPr>
            <p:ph idx="1"/>
          </p:nvPr>
        </p:nvSpPr>
        <p:spPr/>
        <p:txBody>
          <a:bodyPr/>
          <a:lstStyle/>
          <a:p>
            <a:endParaRPr lang="de-CH"/>
          </a:p>
        </p:txBody>
      </p:sp>
      <p:sp>
        <p:nvSpPr>
          <p:cNvPr id="5" name="Datumsplatzhalter 4">
            <a:extLst>
              <a:ext uri="{FF2B5EF4-FFF2-40B4-BE49-F238E27FC236}">
                <a16:creationId xmlns:a16="http://schemas.microsoft.com/office/drawing/2014/main" id="{6CC95046-5DA4-8C07-ED34-7231B3E49815}"/>
              </a:ext>
            </a:extLst>
          </p:cNvPr>
          <p:cNvSpPr>
            <a:spLocks noGrp="1"/>
          </p:cNvSpPr>
          <p:nvPr>
            <p:ph type="dt" sz="half" idx="10"/>
          </p:nvPr>
        </p:nvSpPr>
        <p:spPr>
          <a:xfrm>
            <a:off x="250825" y="4704160"/>
            <a:ext cx="1441450" cy="445294"/>
          </a:xfrm>
        </p:spPr>
        <p:txBody>
          <a:bodyPr/>
          <a:lstStyle/>
          <a:p>
            <a:fld id="{86E24D4B-ECD7-4B08-8660-FC1818708C5F}" type="datetime1">
              <a:rPr lang="de-DE" smtClean="0"/>
              <a:pPr/>
              <a:t>01.10.2024</a:t>
            </a:fld>
            <a:endParaRPr lang="de-DE"/>
          </a:p>
        </p:txBody>
      </p:sp>
      <p:sp>
        <p:nvSpPr>
          <p:cNvPr id="6" name="Foliennummernplatzhalter 5">
            <a:extLst>
              <a:ext uri="{FF2B5EF4-FFF2-40B4-BE49-F238E27FC236}">
                <a16:creationId xmlns:a16="http://schemas.microsoft.com/office/drawing/2014/main" id="{8EDA28DA-F02A-259E-D648-6745147F3E1D}"/>
              </a:ext>
            </a:extLst>
          </p:cNvPr>
          <p:cNvSpPr>
            <a:spLocks noGrp="1"/>
          </p:cNvSpPr>
          <p:nvPr>
            <p:ph type="sldNum" sz="quarter" idx="11"/>
          </p:nvPr>
        </p:nvSpPr>
        <p:spPr>
          <a:xfrm>
            <a:off x="8172451" y="4704160"/>
            <a:ext cx="720725" cy="445294"/>
          </a:xfrm>
        </p:spPr>
        <p:txBody>
          <a:bodyPr/>
          <a:lstStyle/>
          <a:p>
            <a:fld id="{3AF6D7EF-FE65-4111-85B1-9B159667705D}" type="slidenum">
              <a:rPr lang="de-DE" smtClean="0"/>
              <a:pPr/>
              <a:t>2</a:t>
            </a:fld>
            <a:endParaRPr lang="de-DE"/>
          </a:p>
        </p:txBody>
      </p:sp>
    </p:spTree>
    <p:extLst>
      <p:ext uri="{BB962C8B-B14F-4D97-AF65-F5344CB8AC3E}">
        <p14:creationId xmlns:p14="http://schemas.microsoft.com/office/powerpoint/2010/main" val="1161881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5EE9B-D957-78AA-082E-C693C4DAF473}"/>
              </a:ext>
            </a:extLst>
          </p:cNvPr>
          <p:cNvSpPr>
            <a:spLocks noGrp="1"/>
          </p:cNvSpPr>
          <p:nvPr>
            <p:ph type="title"/>
          </p:nvPr>
        </p:nvSpPr>
        <p:spPr>
          <a:xfrm>
            <a:off x="250825" y="205978"/>
            <a:ext cx="8642350" cy="857250"/>
          </a:xfrm>
        </p:spPr>
        <p:txBody>
          <a:bodyPr wrap="square" anchor="ctr">
            <a:normAutofit/>
          </a:bodyPr>
          <a:lstStyle/>
          <a:p>
            <a:r>
              <a:rPr lang="de-CH" dirty="0"/>
              <a:t>Label und Marken</a:t>
            </a:r>
          </a:p>
        </p:txBody>
      </p:sp>
      <p:sp>
        <p:nvSpPr>
          <p:cNvPr id="3" name="Inhaltsplatzhalter 2">
            <a:extLst>
              <a:ext uri="{FF2B5EF4-FFF2-40B4-BE49-F238E27FC236}">
                <a16:creationId xmlns:a16="http://schemas.microsoft.com/office/drawing/2014/main" id="{4D2396E1-B93C-5657-D459-448A4212B1A1}"/>
              </a:ext>
            </a:extLst>
          </p:cNvPr>
          <p:cNvSpPr>
            <a:spLocks noGrp="1"/>
          </p:cNvSpPr>
          <p:nvPr>
            <p:ph sz="half" idx="1"/>
          </p:nvPr>
        </p:nvSpPr>
        <p:spPr>
          <a:xfrm>
            <a:off x="250826" y="1200151"/>
            <a:ext cx="5602967" cy="3394472"/>
          </a:xfrm>
        </p:spPr>
        <p:txBody>
          <a:bodyPr wrap="square" anchor="t">
            <a:normAutofit/>
          </a:bodyPr>
          <a:lstStyle/>
          <a:p>
            <a:r>
              <a:rPr lang="de-CH" dirty="0"/>
              <a:t>Information für Konsumenten über Produktionsweise (ökologisch, ethisch, sozial) und Herkunft</a:t>
            </a:r>
          </a:p>
          <a:p>
            <a:r>
              <a:rPr lang="de-CH" dirty="0"/>
              <a:t>Verschiedene Vorstellungen von gesunden und ökologischen Lebensmitteln -&gt; Konsumentin kann wählen, was ihren Werten entspricht</a:t>
            </a:r>
          </a:p>
          <a:p>
            <a:endParaRPr lang="de-CH" dirty="0"/>
          </a:p>
        </p:txBody>
      </p:sp>
      <p:sp>
        <p:nvSpPr>
          <p:cNvPr id="4" name="Datumsplatzhalter 3">
            <a:extLst>
              <a:ext uri="{FF2B5EF4-FFF2-40B4-BE49-F238E27FC236}">
                <a16:creationId xmlns:a16="http://schemas.microsoft.com/office/drawing/2014/main" id="{9B0B41E3-BA2C-0A52-A570-E16F5940B4E2}"/>
              </a:ext>
            </a:extLst>
          </p:cNvPr>
          <p:cNvSpPr>
            <a:spLocks noGrp="1"/>
          </p:cNvSpPr>
          <p:nvPr>
            <p:ph type="dt" sz="half" idx="10"/>
          </p:nvPr>
        </p:nvSpPr>
        <p:spPr>
          <a:xfrm>
            <a:off x="250825" y="4704160"/>
            <a:ext cx="1441450" cy="445294"/>
          </a:xfrm>
        </p:spPr>
        <p:txBody>
          <a:bodyPr wrap="square" anchor="t">
            <a:normAutofit/>
          </a:bodyPr>
          <a:lstStyle/>
          <a:p>
            <a:pPr>
              <a:spcAft>
                <a:spcPts val="600"/>
              </a:spcAft>
            </a:pPr>
            <a:fld id="{0EF58E0A-F70B-41B1-B267-774ADD4288EE}" type="datetime1">
              <a:rPr lang="de-DE" smtClean="0"/>
              <a:pPr>
                <a:spcAft>
                  <a:spcPts val="600"/>
                </a:spcAft>
              </a:pPr>
              <a:t>01.10.2024</a:t>
            </a:fld>
            <a:endParaRPr lang="de-DE"/>
          </a:p>
        </p:txBody>
      </p:sp>
      <p:sp>
        <p:nvSpPr>
          <p:cNvPr id="5" name="Foliennummernplatzhalter 4">
            <a:extLst>
              <a:ext uri="{FF2B5EF4-FFF2-40B4-BE49-F238E27FC236}">
                <a16:creationId xmlns:a16="http://schemas.microsoft.com/office/drawing/2014/main" id="{D19DB725-4BB7-AC24-AD8A-6C8D9A8EB742}"/>
              </a:ext>
            </a:extLst>
          </p:cNvPr>
          <p:cNvSpPr>
            <a:spLocks noGrp="1"/>
          </p:cNvSpPr>
          <p:nvPr>
            <p:ph type="sldNum" sz="quarter" idx="11"/>
          </p:nvPr>
        </p:nvSpPr>
        <p:spPr>
          <a:xfrm>
            <a:off x="8172451" y="4704160"/>
            <a:ext cx="720725" cy="445294"/>
          </a:xfrm>
        </p:spPr>
        <p:txBody>
          <a:bodyPr wrap="square" anchor="t">
            <a:normAutofit/>
          </a:bodyPr>
          <a:lstStyle/>
          <a:p>
            <a:pPr>
              <a:spcAft>
                <a:spcPts val="600"/>
              </a:spcAft>
            </a:pPr>
            <a:fld id="{CB349343-872B-44A2-98E9-5730DA4ECC11}" type="slidenum">
              <a:rPr lang="de-DE" smtClean="0"/>
              <a:pPr>
                <a:spcAft>
                  <a:spcPts val="600"/>
                </a:spcAft>
              </a:pPr>
              <a:t>3</a:t>
            </a:fld>
            <a:endParaRPr lang="de-DE"/>
          </a:p>
        </p:txBody>
      </p:sp>
      <p:pic>
        <p:nvPicPr>
          <p:cNvPr id="7" name="Picture 2" descr="Welche Tierhaltung hinter diesen 12 Labels für Schweinefleisch steckt">
            <a:extLst>
              <a:ext uri="{FF2B5EF4-FFF2-40B4-BE49-F238E27FC236}">
                <a16:creationId xmlns:a16="http://schemas.microsoft.com/office/drawing/2014/main" id="{FC0CDAAD-F8BC-B348-1E27-BA662350C5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3755" y="1200151"/>
            <a:ext cx="2545079" cy="190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84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29059CB-8227-43E4-5274-DBA7AC3D95E2}"/>
              </a:ext>
            </a:extLst>
          </p:cNvPr>
          <p:cNvSpPr>
            <a:spLocks noGrp="1"/>
          </p:cNvSpPr>
          <p:nvPr>
            <p:ph type="title"/>
          </p:nvPr>
        </p:nvSpPr>
        <p:spPr/>
        <p:txBody>
          <a:bodyPr/>
          <a:lstStyle/>
          <a:p>
            <a:r>
              <a:rPr lang="de-CH" dirty="0"/>
              <a:t>Kategorien von Labels</a:t>
            </a:r>
          </a:p>
        </p:txBody>
      </p:sp>
      <p:graphicFrame>
        <p:nvGraphicFramePr>
          <p:cNvPr id="8" name="Inhaltsplatzhalter 7">
            <a:extLst>
              <a:ext uri="{FF2B5EF4-FFF2-40B4-BE49-F238E27FC236}">
                <a16:creationId xmlns:a16="http://schemas.microsoft.com/office/drawing/2014/main" id="{00760DEF-8D59-7C8A-F336-E2B26EB2B70A}"/>
              </a:ext>
            </a:extLst>
          </p:cNvPr>
          <p:cNvGraphicFramePr>
            <a:graphicFrameLocks noGrp="1"/>
          </p:cNvGraphicFramePr>
          <p:nvPr>
            <p:ph idx="1"/>
          </p:nvPr>
        </p:nvGraphicFramePr>
        <p:xfrm>
          <a:off x="250825" y="1200150"/>
          <a:ext cx="6332855" cy="3388360"/>
        </p:xfrm>
        <a:graphic>
          <a:graphicData uri="http://schemas.openxmlformats.org/drawingml/2006/table">
            <a:tbl>
              <a:tblPr firstRow="1" bandRow="1">
                <a:tableStyleId>{8A107856-5554-42FB-B03E-39F5DBC370BA}</a:tableStyleId>
              </a:tblPr>
              <a:tblGrid>
                <a:gridCol w="6332855">
                  <a:extLst>
                    <a:ext uri="{9D8B030D-6E8A-4147-A177-3AD203B41FA5}">
                      <a16:colId xmlns:a16="http://schemas.microsoft.com/office/drawing/2014/main" val="2530175536"/>
                    </a:ext>
                  </a:extLst>
                </a:gridCol>
              </a:tblGrid>
              <a:tr h="370840">
                <a:tc>
                  <a:txBody>
                    <a:bodyPr/>
                    <a:lstStyle/>
                    <a:p>
                      <a:r>
                        <a:rPr lang="de-CH" dirty="0"/>
                        <a:t>Umweltlabels /</a:t>
                      </a:r>
                      <a:r>
                        <a:rPr lang="de-CH" dirty="0" err="1"/>
                        <a:t>Ökolabel</a:t>
                      </a:r>
                      <a:endParaRPr lang="de-CH" dirty="0"/>
                    </a:p>
                    <a:p>
                      <a:r>
                        <a:rPr lang="de-CH" b="0" dirty="0"/>
                        <a:t>Geringere Umweltbelastungen als vergleichbare Produkte</a:t>
                      </a:r>
                    </a:p>
                    <a:p>
                      <a:r>
                        <a:rPr lang="de-CH" b="0" dirty="0"/>
                        <a:t>Im Zentrum: Produktionsweise und Produkte</a:t>
                      </a:r>
                    </a:p>
                  </a:txBody>
                  <a:tcPr/>
                </a:tc>
                <a:extLst>
                  <a:ext uri="{0D108BD9-81ED-4DB2-BD59-A6C34878D82A}">
                    <a16:rowId xmlns:a16="http://schemas.microsoft.com/office/drawing/2014/main" val="749058166"/>
                  </a:ext>
                </a:extLst>
              </a:tr>
              <a:tr h="370840">
                <a:tc>
                  <a:txBody>
                    <a:bodyPr/>
                    <a:lstStyle/>
                    <a:p>
                      <a:r>
                        <a:rPr lang="de-CH" b="1" dirty="0"/>
                        <a:t>Soziallabels /Fairtrade Labels</a:t>
                      </a:r>
                    </a:p>
                    <a:p>
                      <a:r>
                        <a:rPr lang="de-CH" dirty="0"/>
                        <a:t>Verbesserte Arbeits- und Handelsbedingungen für die Menschen</a:t>
                      </a:r>
                    </a:p>
                    <a:p>
                      <a:r>
                        <a:rPr lang="de-CH" dirty="0"/>
                        <a:t>Gerechte (</a:t>
                      </a:r>
                      <a:r>
                        <a:rPr lang="de-CH" dirty="0" err="1"/>
                        <a:t>Mindest</a:t>
                      </a:r>
                      <a:r>
                        <a:rPr lang="de-CH" dirty="0"/>
                        <a:t>)Preise und Löhne</a:t>
                      </a:r>
                    </a:p>
                    <a:p>
                      <a:r>
                        <a:rPr lang="de-CH" dirty="0"/>
                        <a:t>Im Zentrum: Produzent (</a:t>
                      </a:r>
                      <a:r>
                        <a:rPr lang="de-CH" dirty="0" err="1"/>
                        <a:t>Landwirt:in</a:t>
                      </a:r>
                      <a:r>
                        <a:rPr lang="de-CH" dirty="0"/>
                        <a:t>)</a:t>
                      </a:r>
                    </a:p>
                  </a:txBody>
                  <a:tcPr/>
                </a:tc>
                <a:extLst>
                  <a:ext uri="{0D108BD9-81ED-4DB2-BD59-A6C34878D82A}">
                    <a16:rowId xmlns:a16="http://schemas.microsoft.com/office/drawing/2014/main" val="3284547031"/>
                  </a:ext>
                </a:extLst>
              </a:tr>
              <a:tr h="370840">
                <a:tc>
                  <a:txBody>
                    <a:bodyPr/>
                    <a:lstStyle/>
                    <a:p>
                      <a:r>
                        <a:rPr lang="de-CH" b="1" dirty="0"/>
                        <a:t>Regionale Labels /Herkunftsbezeichnung</a:t>
                      </a:r>
                    </a:p>
                    <a:p>
                      <a:r>
                        <a:rPr lang="de-CH" dirty="0"/>
                        <a:t>Bestimmte geografische Herkunft</a:t>
                      </a:r>
                    </a:p>
                    <a:p>
                      <a:r>
                        <a:rPr lang="de-CH" dirty="0"/>
                        <a:t>Im Zentrum: Herkunft, Nähe</a:t>
                      </a:r>
                    </a:p>
                  </a:txBody>
                  <a:tcPr/>
                </a:tc>
                <a:extLst>
                  <a:ext uri="{0D108BD9-81ED-4DB2-BD59-A6C34878D82A}">
                    <a16:rowId xmlns:a16="http://schemas.microsoft.com/office/drawing/2014/main" val="1219299271"/>
                  </a:ext>
                </a:extLst>
              </a:tr>
              <a:tr h="370840">
                <a:tc>
                  <a:txBody>
                    <a:bodyPr/>
                    <a:lstStyle/>
                    <a:p>
                      <a:r>
                        <a:rPr lang="de-CH" dirty="0"/>
                        <a:t>Kombinationen, </a:t>
                      </a:r>
                      <a:r>
                        <a:rPr lang="de-CH" dirty="0" err="1"/>
                        <a:t>z.b.</a:t>
                      </a:r>
                      <a:r>
                        <a:rPr lang="de-CH" dirty="0"/>
                        <a:t> bei Bio Suisse: Bio, Fair, Nähe, Verarbeitung</a:t>
                      </a:r>
                    </a:p>
                  </a:txBody>
                  <a:tcPr/>
                </a:tc>
                <a:extLst>
                  <a:ext uri="{0D108BD9-81ED-4DB2-BD59-A6C34878D82A}">
                    <a16:rowId xmlns:a16="http://schemas.microsoft.com/office/drawing/2014/main" val="3692938917"/>
                  </a:ext>
                </a:extLst>
              </a:tr>
            </a:tbl>
          </a:graphicData>
        </a:graphic>
      </p:graphicFrame>
      <p:sp>
        <p:nvSpPr>
          <p:cNvPr id="4" name="Datumsplatzhalter 3">
            <a:extLst>
              <a:ext uri="{FF2B5EF4-FFF2-40B4-BE49-F238E27FC236}">
                <a16:creationId xmlns:a16="http://schemas.microsoft.com/office/drawing/2014/main" id="{CFE6C5BF-5286-C8BF-DB62-2077E193D90F}"/>
              </a:ext>
            </a:extLst>
          </p:cNvPr>
          <p:cNvSpPr>
            <a:spLocks noGrp="1"/>
          </p:cNvSpPr>
          <p:nvPr>
            <p:ph type="dt" sz="half" idx="10"/>
          </p:nvPr>
        </p:nvSpPr>
        <p:spPr/>
        <p:txBody>
          <a:bodyPr/>
          <a:lstStyle/>
          <a:p>
            <a:fld id="{0EF58E0A-F70B-41B1-B267-774ADD4288EE}" type="datetime1">
              <a:rPr lang="de-DE" smtClean="0"/>
              <a:pPr/>
              <a:t>01.10.2024</a:t>
            </a:fld>
            <a:endParaRPr lang="de-DE"/>
          </a:p>
        </p:txBody>
      </p:sp>
      <p:sp>
        <p:nvSpPr>
          <p:cNvPr id="5" name="Foliennummernplatzhalter 4">
            <a:extLst>
              <a:ext uri="{FF2B5EF4-FFF2-40B4-BE49-F238E27FC236}">
                <a16:creationId xmlns:a16="http://schemas.microsoft.com/office/drawing/2014/main" id="{955D6F89-B78A-4175-6A3F-A05888A6E0E8}"/>
              </a:ext>
            </a:extLst>
          </p:cNvPr>
          <p:cNvSpPr>
            <a:spLocks noGrp="1"/>
          </p:cNvSpPr>
          <p:nvPr>
            <p:ph type="sldNum" sz="quarter" idx="11"/>
          </p:nvPr>
        </p:nvSpPr>
        <p:spPr/>
        <p:txBody>
          <a:bodyPr/>
          <a:lstStyle/>
          <a:p>
            <a:fld id="{CB349343-872B-44A2-98E9-5730DA4ECC11}" type="slidenum">
              <a:rPr lang="de-DE" smtClean="0"/>
              <a:pPr/>
              <a:t>4</a:t>
            </a:fld>
            <a:endParaRPr lang="de-DE"/>
          </a:p>
        </p:txBody>
      </p:sp>
      <p:pic>
        <p:nvPicPr>
          <p:cNvPr id="9" name="Grafik 8">
            <a:extLst>
              <a:ext uri="{FF2B5EF4-FFF2-40B4-BE49-F238E27FC236}">
                <a16:creationId xmlns:a16="http://schemas.microsoft.com/office/drawing/2014/main" id="{1ECC9005-9897-3021-23F7-C92B60693B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8287" y="1200150"/>
            <a:ext cx="1105807" cy="540847"/>
          </a:xfrm>
          <a:prstGeom prst="rect">
            <a:avLst/>
          </a:prstGeom>
        </p:spPr>
      </p:pic>
      <p:pic>
        <p:nvPicPr>
          <p:cNvPr id="10" name="Picture 2" descr="M-Check: nachhaltig einkaufen leicht gemacht | Migros">
            <a:extLst>
              <a:ext uri="{FF2B5EF4-FFF2-40B4-BE49-F238E27FC236}">
                <a16:creationId xmlns:a16="http://schemas.microsoft.com/office/drawing/2014/main" id="{B7F10BB2-DA0B-B478-DD05-BBF8FC5C11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7858702" y="1200150"/>
            <a:ext cx="313750" cy="572495"/>
          </a:xfrm>
          <a:prstGeom prst="rect">
            <a:avLst/>
          </a:prstGeom>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C5DFA0FE-E36A-A110-00AA-D3809D4270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5734" y="2044921"/>
            <a:ext cx="2150416" cy="1193481"/>
          </a:xfrm>
          <a:prstGeom prst="rect">
            <a:avLst/>
          </a:prstGeom>
        </p:spPr>
      </p:pic>
      <p:pic>
        <p:nvPicPr>
          <p:cNvPr id="12" name="Grafik 11">
            <a:extLst>
              <a:ext uri="{FF2B5EF4-FFF2-40B4-BE49-F238E27FC236}">
                <a16:creationId xmlns:a16="http://schemas.microsoft.com/office/drawing/2014/main" id="{948DD474-F3BD-5213-3438-58EDC873E8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181741" y="1147172"/>
            <a:ext cx="711434" cy="678450"/>
          </a:xfrm>
          <a:prstGeom prst="rect">
            <a:avLst/>
          </a:prstGeom>
        </p:spPr>
      </p:pic>
      <p:pic>
        <p:nvPicPr>
          <p:cNvPr id="13" name="Grafik 12">
            <a:extLst>
              <a:ext uri="{FF2B5EF4-FFF2-40B4-BE49-F238E27FC236}">
                <a16:creationId xmlns:a16="http://schemas.microsoft.com/office/drawing/2014/main" id="{E21E91BD-7874-B4B5-95F1-40E4086F00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0781" y="3402504"/>
            <a:ext cx="1976575" cy="1620858"/>
          </a:xfrm>
          <a:prstGeom prst="rect">
            <a:avLst/>
          </a:prstGeom>
        </p:spPr>
      </p:pic>
      <p:pic>
        <p:nvPicPr>
          <p:cNvPr id="14" name="Grafik 13">
            <a:extLst>
              <a:ext uri="{FF2B5EF4-FFF2-40B4-BE49-F238E27FC236}">
                <a16:creationId xmlns:a16="http://schemas.microsoft.com/office/drawing/2014/main" id="{D84761AE-4BE0-BF47-1AB5-263A804B6D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8845" y="4427147"/>
            <a:ext cx="542203" cy="438377"/>
          </a:xfrm>
          <a:prstGeom prst="rect">
            <a:avLst/>
          </a:prstGeom>
        </p:spPr>
      </p:pic>
    </p:spTree>
    <p:extLst>
      <p:ext uri="{BB962C8B-B14F-4D97-AF65-F5344CB8AC3E}">
        <p14:creationId xmlns:p14="http://schemas.microsoft.com/office/powerpoint/2010/main" val="356712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EC090-4D93-4ECA-55CE-9D3DB7959AC0}"/>
              </a:ext>
            </a:extLst>
          </p:cNvPr>
          <p:cNvSpPr>
            <a:spLocks noGrp="1"/>
          </p:cNvSpPr>
          <p:nvPr>
            <p:ph type="title"/>
          </p:nvPr>
        </p:nvSpPr>
        <p:spPr>
          <a:xfrm>
            <a:off x="250825" y="205978"/>
            <a:ext cx="8642350" cy="857250"/>
          </a:xfrm>
        </p:spPr>
        <p:txBody>
          <a:bodyPr wrap="square" anchor="ctr">
            <a:normAutofit/>
          </a:bodyPr>
          <a:lstStyle/>
          <a:p>
            <a:r>
              <a:rPr lang="de-CH" dirty="0"/>
              <a:t>Bewertung Label: labelinfo.ch</a:t>
            </a:r>
          </a:p>
        </p:txBody>
      </p:sp>
      <p:pic>
        <p:nvPicPr>
          <p:cNvPr id="7" name="Grafik 6">
            <a:extLst>
              <a:ext uri="{FF2B5EF4-FFF2-40B4-BE49-F238E27FC236}">
                <a16:creationId xmlns:a16="http://schemas.microsoft.com/office/drawing/2014/main" id="{E142F13A-A38C-1237-9149-1773C6F0CD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24" y="1329871"/>
            <a:ext cx="4331357" cy="1949110"/>
          </a:xfrm>
          <a:prstGeom prst="rect">
            <a:avLst/>
          </a:prstGeom>
          <a:noFill/>
        </p:spPr>
      </p:pic>
      <p:sp>
        <p:nvSpPr>
          <p:cNvPr id="3" name="Inhaltsplatzhalter 2">
            <a:extLst>
              <a:ext uri="{FF2B5EF4-FFF2-40B4-BE49-F238E27FC236}">
                <a16:creationId xmlns:a16="http://schemas.microsoft.com/office/drawing/2014/main" id="{F7F5A4D6-5D71-E04F-667B-FEAB96F78AAD}"/>
              </a:ext>
            </a:extLst>
          </p:cNvPr>
          <p:cNvSpPr>
            <a:spLocks noGrp="1"/>
          </p:cNvSpPr>
          <p:nvPr>
            <p:ph sz="half" idx="2"/>
          </p:nvPr>
        </p:nvSpPr>
        <p:spPr>
          <a:xfrm>
            <a:off x="4648201" y="1200151"/>
            <a:ext cx="4244975" cy="3394472"/>
          </a:xfrm>
        </p:spPr>
        <p:txBody>
          <a:bodyPr wrap="square" anchor="t">
            <a:normAutofit/>
          </a:bodyPr>
          <a:lstStyle/>
          <a:p>
            <a:r>
              <a:rPr lang="de-CH" dirty="0"/>
              <a:t>Informationen und unabhängige Bewertung: </a:t>
            </a:r>
          </a:p>
          <a:p>
            <a:pPr>
              <a:buFont typeface="Wingdings" panose="05000000000000000000" pitchFamily="2" charset="2"/>
              <a:buChar char="Ø"/>
            </a:pPr>
            <a:r>
              <a:rPr lang="de-CH" sz="2400" dirty="0"/>
              <a:t>Ökologie</a:t>
            </a:r>
          </a:p>
          <a:p>
            <a:pPr>
              <a:buFont typeface="Wingdings" panose="05000000000000000000" pitchFamily="2" charset="2"/>
              <a:buChar char="Ø"/>
            </a:pPr>
            <a:r>
              <a:rPr lang="de-CH" sz="2400" dirty="0"/>
              <a:t>Sozialstandards</a:t>
            </a:r>
          </a:p>
          <a:p>
            <a:pPr>
              <a:buFont typeface="Wingdings" panose="05000000000000000000" pitchFamily="2" charset="2"/>
              <a:buChar char="Ø"/>
            </a:pPr>
            <a:r>
              <a:rPr lang="de-CH" sz="2400" dirty="0"/>
              <a:t>Tierwohl</a:t>
            </a:r>
          </a:p>
          <a:p>
            <a:pPr>
              <a:buFont typeface="Wingdings" panose="05000000000000000000" pitchFamily="2" charset="2"/>
              <a:buChar char="Ø"/>
            </a:pPr>
            <a:r>
              <a:rPr lang="de-CH" sz="2400" dirty="0"/>
              <a:t>Glaubwürdigkeit/Transparenz</a:t>
            </a:r>
          </a:p>
        </p:txBody>
      </p:sp>
      <p:sp>
        <p:nvSpPr>
          <p:cNvPr id="4" name="Datumsplatzhalter 3">
            <a:extLst>
              <a:ext uri="{FF2B5EF4-FFF2-40B4-BE49-F238E27FC236}">
                <a16:creationId xmlns:a16="http://schemas.microsoft.com/office/drawing/2014/main" id="{E2A0E4B3-4C76-7FCD-EBE9-65693C2A9BF5}"/>
              </a:ext>
            </a:extLst>
          </p:cNvPr>
          <p:cNvSpPr>
            <a:spLocks noGrp="1"/>
          </p:cNvSpPr>
          <p:nvPr>
            <p:ph type="dt" sz="half" idx="10"/>
          </p:nvPr>
        </p:nvSpPr>
        <p:spPr>
          <a:xfrm>
            <a:off x="250825" y="4704160"/>
            <a:ext cx="1441450" cy="445294"/>
          </a:xfrm>
        </p:spPr>
        <p:txBody>
          <a:bodyPr wrap="square" anchor="t">
            <a:normAutofit/>
          </a:bodyPr>
          <a:lstStyle/>
          <a:p>
            <a:pPr>
              <a:spcAft>
                <a:spcPts val="600"/>
              </a:spcAft>
            </a:pPr>
            <a:fld id="{0EF58E0A-F70B-41B1-B267-774ADD4288EE}" type="datetime1">
              <a:rPr lang="de-DE" smtClean="0"/>
              <a:pPr>
                <a:spcAft>
                  <a:spcPts val="600"/>
                </a:spcAft>
              </a:pPr>
              <a:t>01.10.2024</a:t>
            </a:fld>
            <a:endParaRPr lang="de-DE"/>
          </a:p>
        </p:txBody>
      </p:sp>
      <p:sp>
        <p:nvSpPr>
          <p:cNvPr id="5" name="Foliennummernplatzhalter 4">
            <a:extLst>
              <a:ext uri="{FF2B5EF4-FFF2-40B4-BE49-F238E27FC236}">
                <a16:creationId xmlns:a16="http://schemas.microsoft.com/office/drawing/2014/main" id="{861A4F1E-2E50-B8D3-1D65-BB8E4E3974CE}"/>
              </a:ext>
            </a:extLst>
          </p:cNvPr>
          <p:cNvSpPr>
            <a:spLocks noGrp="1"/>
          </p:cNvSpPr>
          <p:nvPr>
            <p:ph type="sldNum" sz="quarter" idx="11"/>
          </p:nvPr>
        </p:nvSpPr>
        <p:spPr>
          <a:xfrm>
            <a:off x="8172451" y="4704160"/>
            <a:ext cx="720725" cy="445294"/>
          </a:xfrm>
        </p:spPr>
        <p:txBody>
          <a:bodyPr wrap="square" anchor="t">
            <a:normAutofit/>
          </a:bodyPr>
          <a:lstStyle/>
          <a:p>
            <a:pPr>
              <a:spcAft>
                <a:spcPts val="600"/>
              </a:spcAft>
            </a:pPr>
            <a:fld id="{CB349343-872B-44A2-98E9-5730DA4ECC11}" type="slidenum">
              <a:rPr lang="de-DE" smtClean="0"/>
              <a:pPr>
                <a:spcAft>
                  <a:spcPts val="600"/>
                </a:spcAft>
              </a:pPr>
              <a:t>5</a:t>
            </a:fld>
            <a:endParaRPr lang="de-DE"/>
          </a:p>
        </p:txBody>
      </p:sp>
    </p:spTree>
    <p:extLst>
      <p:ext uri="{BB962C8B-B14F-4D97-AF65-F5344CB8AC3E}">
        <p14:creationId xmlns:p14="http://schemas.microsoft.com/office/powerpoint/2010/main" val="412161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C95AD-4EC7-8659-15BE-610B5F63E0BE}"/>
              </a:ext>
            </a:extLst>
          </p:cNvPr>
          <p:cNvSpPr>
            <a:spLocks noGrp="1"/>
          </p:cNvSpPr>
          <p:nvPr>
            <p:ph type="title"/>
          </p:nvPr>
        </p:nvSpPr>
        <p:spPr/>
        <p:txBody>
          <a:bodyPr/>
          <a:lstStyle/>
          <a:p>
            <a:r>
              <a:rPr lang="de-CH" dirty="0"/>
              <a:t>Informationsquellen</a:t>
            </a:r>
          </a:p>
        </p:txBody>
      </p:sp>
      <p:sp>
        <p:nvSpPr>
          <p:cNvPr id="3" name="Inhaltsplatzhalter 2">
            <a:extLst>
              <a:ext uri="{FF2B5EF4-FFF2-40B4-BE49-F238E27FC236}">
                <a16:creationId xmlns:a16="http://schemas.microsoft.com/office/drawing/2014/main" id="{DD5554D5-3BCA-7E4B-999A-B4A612AAC1F0}"/>
              </a:ext>
            </a:extLst>
          </p:cNvPr>
          <p:cNvSpPr>
            <a:spLocks noGrp="1"/>
          </p:cNvSpPr>
          <p:nvPr>
            <p:ph sz="half" idx="1"/>
          </p:nvPr>
        </p:nvSpPr>
        <p:spPr/>
        <p:txBody>
          <a:bodyPr/>
          <a:lstStyle/>
          <a:p>
            <a:r>
              <a:rPr lang="de-CH" dirty="0"/>
              <a:t>Labelinfo.ch</a:t>
            </a:r>
          </a:p>
          <a:p>
            <a:r>
              <a:rPr lang="de-CH" dirty="0"/>
              <a:t>Clever-konsumieren.ch</a:t>
            </a:r>
          </a:p>
          <a:p>
            <a:r>
              <a:rPr lang="de-CH" dirty="0"/>
              <a:t>Regio-garantie.ch </a:t>
            </a:r>
          </a:p>
          <a:p>
            <a:r>
              <a:rPr lang="de-CH" dirty="0"/>
              <a:t>Essenmitherz.ch (Tierlabel)</a:t>
            </a:r>
          </a:p>
          <a:p>
            <a:r>
              <a:rPr lang="de-CH" dirty="0"/>
              <a:t>Einzelne Firmen und Labels</a:t>
            </a:r>
          </a:p>
          <a:p>
            <a:r>
              <a:rPr lang="de-CH" dirty="0"/>
              <a:t>Infoblatt</a:t>
            </a:r>
          </a:p>
        </p:txBody>
      </p:sp>
      <p:pic>
        <p:nvPicPr>
          <p:cNvPr id="8" name="Inhaltsplatzhalter 7">
            <a:extLst>
              <a:ext uri="{FF2B5EF4-FFF2-40B4-BE49-F238E27FC236}">
                <a16:creationId xmlns:a16="http://schemas.microsoft.com/office/drawing/2014/main" id="{9F11C9E7-D2FA-676A-5290-B65E1F351632}"/>
              </a:ext>
            </a:extLst>
          </p:cNvPr>
          <p:cNvPicPr>
            <a:picLocks noGrp="1" noChangeAspect="1"/>
          </p:cNvPicPr>
          <p:nvPr>
            <p:ph sz="half" idx="2"/>
          </p:nvPr>
        </p:nvPicPr>
        <p:blipFill>
          <a:blip r:embed="rId2"/>
          <a:stretch>
            <a:fillRect/>
          </a:stretch>
        </p:blipFill>
        <p:spPr>
          <a:xfrm>
            <a:off x="4495801" y="1224644"/>
            <a:ext cx="4244975" cy="2466044"/>
          </a:xfrm>
        </p:spPr>
      </p:pic>
      <p:sp>
        <p:nvSpPr>
          <p:cNvPr id="5" name="Datumsplatzhalter 4">
            <a:extLst>
              <a:ext uri="{FF2B5EF4-FFF2-40B4-BE49-F238E27FC236}">
                <a16:creationId xmlns:a16="http://schemas.microsoft.com/office/drawing/2014/main" id="{4FCB5DD9-AB0C-FAF8-BC78-0D4017D95D84}"/>
              </a:ext>
            </a:extLst>
          </p:cNvPr>
          <p:cNvSpPr>
            <a:spLocks noGrp="1"/>
          </p:cNvSpPr>
          <p:nvPr>
            <p:ph type="dt" sz="half" idx="10"/>
          </p:nvPr>
        </p:nvSpPr>
        <p:spPr/>
        <p:txBody>
          <a:bodyPr/>
          <a:lstStyle/>
          <a:p>
            <a:fld id="{86E24D4B-ECD7-4B08-8660-FC1818708C5F}" type="datetime1">
              <a:rPr lang="de-DE" smtClean="0"/>
              <a:pPr/>
              <a:t>01.10.2024</a:t>
            </a:fld>
            <a:endParaRPr lang="de-DE"/>
          </a:p>
        </p:txBody>
      </p:sp>
      <p:sp>
        <p:nvSpPr>
          <p:cNvPr id="6" name="Foliennummernplatzhalter 5">
            <a:extLst>
              <a:ext uri="{FF2B5EF4-FFF2-40B4-BE49-F238E27FC236}">
                <a16:creationId xmlns:a16="http://schemas.microsoft.com/office/drawing/2014/main" id="{261563BF-43ED-D62E-0A3B-BE86F225B227}"/>
              </a:ext>
            </a:extLst>
          </p:cNvPr>
          <p:cNvSpPr>
            <a:spLocks noGrp="1"/>
          </p:cNvSpPr>
          <p:nvPr>
            <p:ph type="sldNum" sz="quarter" idx="11"/>
          </p:nvPr>
        </p:nvSpPr>
        <p:spPr/>
        <p:txBody>
          <a:bodyPr/>
          <a:lstStyle/>
          <a:p>
            <a:fld id="{3AF6D7EF-FE65-4111-85B1-9B159667705D}" type="slidenum">
              <a:rPr lang="de-DE" smtClean="0"/>
              <a:pPr/>
              <a:t>6</a:t>
            </a:fld>
            <a:endParaRPr lang="de-DE"/>
          </a:p>
        </p:txBody>
      </p:sp>
    </p:spTree>
    <p:extLst>
      <p:ext uri="{BB962C8B-B14F-4D97-AF65-F5344CB8AC3E}">
        <p14:creationId xmlns:p14="http://schemas.microsoft.com/office/powerpoint/2010/main" val="60857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A5949-382A-6282-1DEA-959AEA8A4881}"/>
              </a:ext>
            </a:extLst>
          </p:cNvPr>
          <p:cNvSpPr>
            <a:spLocks noGrp="1"/>
          </p:cNvSpPr>
          <p:nvPr>
            <p:ph type="title"/>
          </p:nvPr>
        </p:nvSpPr>
        <p:spPr/>
        <p:txBody>
          <a:bodyPr/>
          <a:lstStyle/>
          <a:p>
            <a:r>
              <a:rPr lang="de-CH" dirty="0"/>
              <a:t>Label für ökologische Landwirtschaft</a:t>
            </a:r>
          </a:p>
        </p:txBody>
      </p:sp>
      <p:sp>
        <p:nvSpPr>
          <p:cNvPr id="4" name="Datumsplatzhalter 3">
            <a:extLst>
              <a:ext uri="{FF2B5EF4-FFF2-40B4-BE49-F238E27FC236}">
                <a16:creationId xmlns:a16="http://schemas.microsoft.com/office/drawing/2014/main" id="{64B668E5-D49C-D10F-AD75-B62D6D787BFF}"/>
              </a:ext>
            </a:extLst>
          </p:cNvPr>
          <p:cNvSpPr>
            <a:spLocks noGrp="1"/>
          </p:cNvSpPr>
          <p:nvPr>
            <p:ph type="dt" sz="half" idx="10"/>
          </p:nvPr>
        </p:nvSpPr>
        <p:spPr/>
        <p:txBody>
          <a:bodyPr/>
          <a:lstStyle/>
          <a:p>
            <a:fld id="{0EF58E0A-F70B-41B1-B267-774ADD4288EE}" type="datetime1">
              <a:rPr lang="de-DE" smtClean="0"/>
              <a:pPr/>
              <a:t>01.10.2024</a:t>
            </a:fld>
            <a:endParaRPr lang="de-DE"/>
          </a:p>
        </p:txBody>
      </p:sp>
      <p:sp>
        <p:nvSpPr>
          <p:cNvPr id="5" name="Foliennummernplatzhalter 4">
            <a:extLst>
              <a:ext uri="{FF2B5EF4-FFF2-40B4-BE49-F238E27FC236}">
                <a16:creationId xmlns:a16="http://schemas.microsoft.com/office/drawing/2014/main" id="{DE4E1161-5B0A-9D04-3A9E-EFF045D7A643}"/>
              </a:ext>
            </a:extLst>
          </p:cNvPr>
          <p:cNvSpPr>
            <a:spLocks noGrp="1"/>
          </p:cNvSpPr>
          <p:nvPr>
            <p:ph type="sldNum" sz="quarter" idx="11"/>
          </p:nvPr>
        </p:nvSpPr>
        <p:spPr/>
        <p:txBody>
          <a:bodyPr/>
          <a:lstStyle/>
          <a:p>
            <a:fld id="{CB349343-872B-44A2-98E9-5730DA4ECC11}" type="slidenum">
              <a:rPr lang="de-DE" smtClean="0"/>
              <a:pPr/>
              <a:t>7</a:t>
            </a:fld>
            <a:endParaRPr lang="de-DE"/>
          </a:p>
        </p:txBody>
      </p:sp>
      <p:pic>
        <p:nvPicPr>
          <p:cNvPr id="10" name="Picture 2" descr="Label MIGROS BIO MIT SCHWEIZERKREUZ D – Essen mit Herz">
            <a:extLst>
              <a:ext uri="{FF2B5EF4-FFF2-40B4-BE49-F238E27FC236}">
                <a16:creationId xmlns:a16="http://schemas.microsoft.com/office/drawing/2014/main" id="{54C8E5C1-1B25-996C-A695-C20E62BD0EE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864674" y="1604508"/>
            <a:ext cx="914555" cy="10269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7" descr="Logo&#10;&#10;Description automatically generated">
            <a:extLst>
              <a:ext uri="{FF2B5EF4-FFF2-40B4-BE49-F238E27FC236}">
                <a16:creationId xmlns:a16="http://schemas.microsoft.com/office/drawing/2014/main" id="{1DD4D5D0-B3B5-B7DB-4A80-94EDDE4937A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81755" y="3723551"/>
            <a:ext cx="830792" cy="830792"/>
          </a:xfrm>
          <a:prstGeom prst="rect">
            <a:avLst/>
          </a:prstGeom>
        </p:spPr>
      </p:pic>
      <p:pic>
        <p:nvPicPr>
          <p:cNvPr id="16" name="Grafik 15">
            <a:extLst>
              <a:ext uri="{FF2B5EF4-FFF2-40B4-BE49-F238E27FC236}">
                <a16:creationId xmlns:a16="http://schemas.microsoft.com/office/drawing/2014/main" id="{531F1ED5-196F-84C0-5512-FFDEB524C6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9727" y="2618679"/>
            <a:ext cx="1191678" cy="1191678"/>
          </a:xfrm>
          <a:prstGeom prst="rect">
            <a:avLst/>
          </a:prstGeom>
        </p:spPr>
      </p:pic>
      <p:sp>
        <p:nvSpPr>
          <p:cNvPr id="17" name="Textfeld 16">
            <a:extLst>
              <a:ext uri="{FF2B5EF4-FFF2-40B4-BE49-F238E27FC236}">
                <a16:creationId xmlns:a16="http://schemas.microsoft.com/office/drawing/2014/main" id="{ED5BEAA0-0152-1E02-A622-36C98E1C88AD}"/>
              </a:ext>
            </a:extLst>
          </p:cNvPr>
          <p:cNvSpPr txBox="1"/>
          <p:nvPr/>
        </p:nvSpPr>
        <p:spPr>
          <a:xfrm>
            <a:off x="8535183" y="3406549"/>
            <a:ext cx="492443" cy="369332"/>
          </a:xfrm>
          <a:prstGeom prst="rect">
            <a:avLst/>
          </a:prstGeom>
          <a:noFill/>
        </p:spPr>
        <p:txBody>
          <a:bodyPr wrap="none" rtlCol="0">
            <a:spAutoFit/>
          </a:bodyPr>
          <a:lstStyle/>
          <a:p>
            <a:r>
              <a:rPr lang="de-CH" dirty="0"/>
              <a:t>Lidl</a:t>
            </a:r>
          </a:p>
        </p:txBody>
      </p:sp>
      <p:pic>
        <p:nvPicPr>
          <p:cNvPr id="18" name="Grafik 17">
            <a:extLst>
              <a:ext uri="{FF2B5EF4-FFF2-40B4-BE49-F238E27FC236}">
                <a16:creationId xmlns:a16="http://schemas.microsoft.com/office/drawing/2014/main" id="{231FEB10-D076-6AC5-6342-85687DD8C0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7329" y="1514766"/>
            <a:ext cx="1367795" cy="1122232"/>
          </a:xfrm>
          <a:prstGeom prst="rect">
            <a:avLst/>
          </a:prstGeom>
        </p:spPr>
      </p:pic>
      <p:sp>
        <p:nvSpPr>
          <p:cNvPr id="19" name="Textfeld 18">
            <a:extLst>
              <a:ext uri="{FF2B5EF4-FFF2-40B4-BE49-F238E27FC236}">
                <a16:creationId xmlns:a16="http://schemas.microsoft.com/office/drawing/2014/main" id="{47921A38-7B3E-AA5C-E5D3-4BEE6A3F1076}"/>
              </a:ext>
            </a:extLst>
          </p:cNvPr>
          <p:cNvSpPr txBox="1"/>
          <p:nvPr/>
        </p:nvSpPr>
        <p:spPr>
          <a:xfrm>
            <a:off x="8307977" y="2267666"/>
            <a:ext cx="530915" cy="369332"/>
          </a:xfrm>
          <a:prstGeom prst="rect">
            <a:avLst/>
          </a:prstGeom>
          <a:noFill/>
        </p:spPr>
        <p:txBody>
          <a:bodyPr wrap="none" rtlCol="0">
            <a:spAutoFit/>
          </a:bodyPr>
          <a:lstStyle/>
          <a:p>
            <a:r>
              <a:rPr lang="de-CH" dirty="0"/>
              <a:t>Aldi</a:t>
            </a:r>
          </a:p>
        </p:txBody>
      </p:sp>
      <p:pic>
        <p:nvPicPr>
          <p:cNvPr id="21" name="Grafik 20">
            <a:extLst>
              <a:ext uri="{FF2B5EF4-FFF2-40B4-BE49-F238E27FC236}">
                <a16:creationId xmlns:a16="http://schemas.microsoft.com/office/drawing/2014/main" id="{5A636B7E-6E5B-ECBA-E2AC-0575593DF8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5734" y="2851457"/>
            <a:ext cx="783494" cy="783494"/>
          </a:xfrm>
          <a:prstGeom prst="rect">
            <a:avLst/>
          </a:prstGeom>
        </p:spPr>
      </p:pic>
      <p:pic>
        <p:nvPicPr>
          <p:cNvPr id="22" name="Grafik 21">
            <a:extLst>
              <a:ext uri="{FF2B5EF4-FFF2-40B4-BE49-F238E27FC236}">
                <a16:creationId xmlns:a16="http://schemas.microsoft.com/office/drawing/2014/main" id="{14E3BA80-F302-6410-55AD-B649DEE99E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1517" y="3792131"/>
            <a:ext cx="1181100" cy="842963"/>
          </a:xfrm>
          <a:prstGeom prst="rect">
            <a:avLst/>
          </a:prstGeom>
        </p:spPr>
      </p:pic>
      <p:pic>
        <p:nvPicPr>
          <p:cNvPr id="25" name="Grafik 24">
            <a:extLst>
              <a:ext uri="{FF2B5EF4-FFF2-40B4-BE49-F238E27FC236}">
                <a16:creationId xmlns:a16="http://schemas.microsoft.com/office/drawing/2014/main" id="{1EFE1193-7343-74DA-85DC-5D66324191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0243" y="3847255"/>
            <a:ext cx="915593" cy="682104"/>
          </a:xfrm>
          <a:prstGeom prst="rect">
            <a:avLst/>
          </a:prstGeom>
        </p:spPr>
      </p:pic>
      <p:cxnSp>
        <p:nvCxnSpPr>
          <p:cNvPr id="29" name="Gerader Verbinder 28">
            <a:extLst>
              <a:ext uri="{FF2B5EF4-FFF2-40B4-BE49-F238E27FC236}">
                <a16:creationId xmlns:a16="http://schemas.microsoft.com/office/drawing/2014/main" id="{415BBB01-6308-8C39-1AF8-A4486F12B960}"/>
              </a:ext>
            </a:extLst>
          </p:cNvPr>
          <p:cNvCxnSpPr/>
          <p:nvPr/>
        </p:nvCxnSpPr>
        <p:spPr>
          <a:xfrm>
            <a:off x="414338" y="3634951"/>
            <a:ext cx="7943850" cy="0"/>
          </a:xfrm>
          <a:prstGeom prst="line">
            <a:avLst/>
          </a:prstGeom>
          <a:ln>
            <a:prstDash val="sysDot"/>
          </a:ln>
        </p:spPr>
        <p:style>
          <a:lnRef idx="1">
            <a:schemeClr val="accent4"/>
          </a:lnRef>
          <a:fillRef idx="0">
            <a:schemeClr val="accent4"/>
          </a:fillRef>
          <a:effectRef idx="0">
            <a:schemeClr val="accent4"/>
          </a:effectRef>
          <a:fontRef idx="minor">
            <a:schemeClr val="tx1"/>
          </a:fontRef>
        </p:style>
      </p:cxnSp>
      <p:sp>
        <p:nvSpPr>
          <p:cNvPr id="30" name="Textfeld 29">
            <a:extLst>
              <a:ext uri="{FF2B5EF4-FFF2-40B4-BE49-F238E27FC236}">
                <a16:creationId xmlns:a16="http://schemas.microsoft.com/office/drawing/2014/main" id="{622F4FFC-D270-C26C-36EA-9D4B3CE60E6B}"/>
              </a:ext>
            </a:extLst>
          </p:cNvPr>
          <p:cNvSpPr txBox="1"/>
          <p:nvPr/>
        </p:nvSpPr>
        <p:spPr>
          <a:xfrm>
            <a:off x="362595" y="3037217"/>
            <a:ext cx="3108543" cy="369332"/>
          </a:xfrm>
          <a:prstGeom prst="rect">
            <a:avLst/>
          </a:prstGeom>
          <a:noFill/>
        </p:spPr>
        <p:txBody>
          <a:bodyPr wrap="none" rtlCol="0">
            <a:spAutoFit/>
          </a:bodyPr>
          <a:lstStyle/>
          <a:p>
            <a:r>
              <a:rPr lang="de-CH" dirty="0"/>
              <a:t>Bio-Verordnung plus weitere Anf.</a:t>
            </a:r>
          </a:p>
        </p:txBody>
      </p:sp>
      <p:sp>
        <p:nvSpPr>
          <p:cNvPr id="31" name="Textfeld 30">
            <a:extLst>
              <a:ext uri="{FF2B5EF4-FFF2-40B4-BE49-F238E27FC236}">
                <a16:creationId xmlns:a16="http://schemas.microsoft.com/office/drawing/2014/main" id="{4C90B516-719A-8FBE-6AB4-79A81C2F4562}"/>
              </a:ext>
            </a:extLst>
          </p:cNvPr>
          <p:cNvSpPr txBox="1"/>
          <p:nvPr/>
        </p:nvSpPr>
        <p:spPr>
          <a:xfrm>
            <a:off x="507206" y="3907631"/>
            <a:ext cx="944489" cy="369332"/>
          </a:xfrm>
          <a:prstGeom prst="rect">
            <a:avLst/>
          </a:prstGeom>
          <a:noFill/>
        </p:spPr>
        <p:txBody>
          <a:bodyPr wrap="none" rtlCol="0">
            <a:spAutoFit/>
          </a:bodyPr>
          <a:lstStyle/>
          <a:p>
            <a:r>
              <a:rPr lang="de-CH" dirty="0"/>
              <a:t>IP Suisse</a:t>
            </a:r>
          </a:p>
        </p:txBody>
      </p:sp>
      <p:pic>
        <p:nvPicPr>
          <p:cNvPr id="33" name="Grafik 32">
            <a:extLst>
              <a:ext uri="{FF2B5EF4-FFF2-40B4-BE49-F238E27FC236}">
                <a16:creationId xmlns:a16="http://schemas.microsoft.com/office/drawing/2014/main" id="{264AB1D4-0FB7-C130-D2F3-30B6B4161B8B}"/>
              </a:ext>
            </a:extLst>
          </p:cNvPr>
          <p:cNvPicPr>
            <a:picLocks noChangeAspect="1"/>
          </p:cNvPicPr>
          <p:nvPr/>
        </p:nvPicPr>
        <p:blipFill>
          <a:blip r:embed="rId10"/>
          <a:stretch>
            <a:fillRect/>
          </a:stretch>
        </p:blipFill>
        <p:spPr>
          <a:xfrm>
            <a:off x="634115" y="1302377"/>
            <a:ext cx="1237595" cy="1024217"/>
          </a:xfrm>
          <a:prstGeom prst="rect">
            <a:avLst/>
          </a:prstGeom>
        </p:spPr>
      </p:pic>
      <p:pic>
        <p:nvPicPr>
          <p:cNvPr id="34" name="Inhaltsplatzhalter 5">
            <a:extLst>
              <a:ext uri="{FF2B5EF4-FFF2-40B4-BE49-F238E27FC236}">
                <a16:creationId xmlns:a16="http://schemas.microsoft.com/office/drawing/2014/main" id="{2AD33DF0-4DF5-D712-DF5F-E9C5027FE4F2}"/>
              </a:ext>
            </a:extLst>
          </p:cNvPr>
          <p:cNvPicPr>
            <a:picLocks noGrp="1" noChangeAspect="1"/>
          </p:cNvPicPr>
          <p:nvPr>
            <p:ph idx="1"/>
          </p:nvPr>
        </p:nvPicPr>
        <p:blipFill>
          <a:blip r:embed="rId11" cstate="print">
            <a:extLst>
              <a:ext uri="{28A0092B-C50C-407E-A947-70E740481C1C}">
                <a14:useLocalDpi xmlns:a14="http://schemas.microsoft.com/office/drawing/2010/main" val="0"/>
              </a:ext>
            </a:extLst>
          </a:blip>
          <a:stretch>
            <a:fillRect/>
          </a:stretch>
        </p:blipFill>
        <p:spPr>
          <a:xfrm>
            <a:off x="3329248" y="977036"/>
            <a:ext cx="1540995" cy="713665"/>
          </a:xfrm>
          <a:prstGeom prst="rect">
            <a:avLst/>
          </a:prstGeom>
        </p:spPr>
      </p:pic>
      <p:pic>
        <p:nvPicPr>
          <p:cNvPr id="35" name="Grafik 34">
            <a:extLst>
              <a:ext uri="{FF2B5EF4-FFF2-40B4-BE49-F238E27FC236}">
                <a16:creationId xmlns:a16="http://schemas.microsoft.com/office/drawing/2014/main" id="{CB3A739C-FA65-9E34-046B-274EED45373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35741" y="1773851"/>
            <a:ext cx="1734710" cy="777945"/>
          </a:xfrm>
          <a:prstGeom prst="rect">
            <a:avLst/>
          </a:prstGeom>
        </p:spPr>
      </p:pic>
      <p:pic>
        <p:nvPicPr>
          <p:cNvPr id="36" name="Grafik 35">
            <a:extLst>
              <a:ext uri="{FF2B5EF4-FFF2-40B4-BE49-F238E27FC236}">
                <a16:creationId xmlns:a16="http://schemas.microsoft.com/office/drawing/2014/main" id="{67C9350E-4E2C-39A5-97FE-527DA14EBF72}"/>
              </a:ext>
            </a:extLst>
          </p:cNvPr>
          <p:cNvPicPr>
            <a:picLocks noChangeAspect="1"/>
          </p:cNvPicPr>
          <p:nvPr/>
        </p:nvPicPr>
        <p:blipFill>
          <a:blip r:embed="rId13"/>
          <a:stretch>
            <a:fillRect/>
          </a:stretch>
        </p:blipFill>
        <p:spPr>
          <a:xfrm>
            <a:off x="3830411" y="2936662"/>
            <a:ext cx="1428750" cy="485775"/>
          </a:xfrm>
          <a:prstGeom prst="rect">
            <a:avLst/>
          </a:prstGeom>
        </p:spPr>
      </p:pic>
      <p:sp>
        <p:nvSpPr>
          <p:cNvPr id="3" name="Textfeld 2">
            <a:extLst>
              <a:ext uri="{FF2B5EF4-FFF2-40B4-BE49-F238E27FC236}">
                <a16:creationId xmlns:a16="http://schemas.microsoft.com/office/drawing/2014/main" id="{31784CE3-50DF-69E2-6946-0F27BC67063C}"/>
              </a:ext>
            </a:extLst>
          </p:cNvPr>
          <p:cNvSpPr txBox="1"/>
          <p:nvPr/>
        </p:nvSpPr>
        <p:spPr>
          <a:xfrm>
            <a:off x="5259161" y="4568190"/>
            <a:ext cx="492443" cy="369332"/>
          </a:xfrm>
          <a:prstGeom prst="rect">
            <a:avLst/>
          </a:prstGeom>
          <a:noFill/>
        </p:spPr>
        <p:txBody>
          <a:bodyPr wrap="none" rtlCol="0">
            <a:spAutoFit/>
          </a:bodyPr>
          <a:lstStyle/>
          <a:p>
            <a:r>
              <a:rPr lang="de-CH" dirty="0"/>
              <a:t>Lidl</a:t>
            </a:r>
          </a:p>
        </p:txBody>
      </p:sp>
      <p:sp>
        <p:nvSpPr>
          <p:cNvPr id="6" name="Textfeld 5">
            <a:extLst>
              <a:ext uri="{FF2B5EF4-FFF2-40B4-BE49-F238E27FC236}">
                <a16:creationId xmlns:a16="http://schemas.microsoft.com/office/drawing/2014/main" id="{DB851CF5-2DF0-02D5-A952-24E694D4348B}"/>
              </a:ext>
            </a:extLst>
          </p:cNvPr>
          <p:cNvSpPr txBox="1"/>
          <p:nvPr/>
        </p:nvSpPr>
        <p:spPr>
          <a:xfrm>
            <a:off x="3807119" y="4362012"/>
            <a:ext cx="530915" cy="369332"/>
          </a:xfrm>
          <a:prstGeom prst="rect">
            <a:avLst/>
          </a:prstGeom>
          <a:noFill/>
        </p:spPr>
        <p:txBody>
          <a:bodyPr wrap="none" rtlCol="0">
            <a:spAutoFit/>
          </a:bodyPr>
          <a:lstStyle/>
          <a:p>
            <a:r>
              <a:rPr lang="de-CH" dirty="0"/>
              <a:t>Aldi</a:t>
            </a:r>
          </a:p>
        </p:txBody>
      </p:sp>
    </p:spTree>
    <p:extLst>
      <p:ext uri="{BB962C8B-B14F-4D97-AF65-F5344CB8AC3E}">
        <p14:creationId xmlns:p14="http://schemas.microsoft.com/office/powerpoint/2010/main" val="2308328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CB600-4222-E76D-5088-5AFB293595A9}"/>
              </a:ext>
            </a:extLst>
          </p:cNvPr>
          <p:cNvSpPr>
            <a:spLocks noGrp="1"/>
          </p:cNvSpPr>
          <p:nvPr>
            <p:ph type="title"/>
          </p:nvPr>
        </p:nvSpPr>
        <p:spPr/>
        <p:txBody>
          <a:bodyPr/>
          <a:lstStyle/>
          <a:p>
            <a:r>
              <a:rPr lang="de-CH" dirty="0"/>
              <a:t>Weitere Bio-Label</a:t>
            </a:r>
          </a:p>
        </p:txBody>
      </p:sp>
      <p:sp>
        <p:nvSpPr>
          <p:cNvPr id="4" name="Datumsplatzhalter 3">
            <a:extLst>
              <a:ext uri="{FF2B5EF4-FFF2-40B4-BE49-F238E27FC236}">
                <a16:creationId xmlns:a16="http://schemas.microsoft.com/office/drawing/2014/main" id="{563252A3-A99A-D2E1-3D44-A0999DC36864}"/>
              </a:ext>
            </a:extLst>
          </p:cNvPr>
          <p:cNvSpPr>
            <a:spLocks noGrp="1"/>
          </p:cNvSpPr>
          <p:nvPr>
            <p:ph type="dt" sz="half" idx="10"/>
          </p:nvPr>
        </p:nvSpPr>
        <p:spPr/>
        <p:txBody>
          <a:bodyPr/>
          <a:lstStyle/>
          <a:p>
            <a:fld id="{0EF58E0A-F70B-41B1-B267-774ADD4288EE}" type="datetime1">
              <a:rPr lang="de-DE" smtClean="0"/>
              <a:pPr/>
              <a:t>01.10.2024</a:t>
            </a:fld>
            <a:endParaRPr lang="de-DE"/>
          </a:p>
        </p:txBody>
      </p:sp>
      <p:sp>
        <p:nvSpPr>
          <p:cNvPr id="5" name="Foliennummernplatzhalter 4">
            <a:extLst>
              <a:ext uri="{FF2B5EF4-FFF2-40B4-BE49-F238E27FC236}">
                <a16:creationId xmlns:a16="http://schemas.microsoft.com/office/drawing/2014/main" id="{E8414F08-2269-08FB-C166-48A7EF74227B}"/>
              </a:ext>
            </a:extLst>
          </p:cNvPr>
          <p:cNvSpPr>
            <a:spLocks noGrp="1"/>
          </p:cNvSpPr>
          <p:nvPr>
            <p:ph type="sldNum" sz="quarter" idx="11"/>
          </p:nvPr>
        </p:nvSpPr>
        <p:spPr/>
        <p:txBody>
          <a:bodyPr/>
          <a:lstStyle/>
          <a:p>
            <a:fld id="{CB349343-872B-44A2-98E9-5730DA4ECC11}" type="slidenum">
              <a:rPr lang="de-DE" smtClean="0"/>
              <a:pPr/>
              <a:t>8</a:t>
            </a:fld>
            <a:endParaRPr lang="de-DE"/>
          </a:p>
        </p:txBody>
      </p:sp>
      <p:pic>
        <p:nvPicPr>
          <p:cNvPr id="6" name="Inhaltsplatzhalter 5">
            <a:extLst>
              <a:ext uri="{FF2B5EF4-FFF2-40B4-BE49-F238E27FC236}">
                <a16:creationId xmlns:a16="http://schemas.microsoft.com/office/drawing/2014/main" id="{2DA046DA-EEBF-9A37-2EBA-87F360CEEC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891" y="1308447"/>
            <a:ext cx="1758839" cy="857250"/>
          </a:xfrm>
          <a:prstGeom prst="rect">
            <a:avLst/>
          </a:prstGeom>
        </p:spPr>
      </p:pic>
      <p:pic>
        <p:nvPicPr>
          <p:cNvPr id="7" name="Grafik 6">
            <a:extLst>
              <a:ext uri="{FF2B5EF4-FFF2-40B4-BE49-F238E27FC236}">
                <a16:creationId xmlns:a16="http://schemas.microsoft.com/office/drawing/2014/main" id="{C6EF9622-F3A0-5274-3F82-7CA1B0F5DF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80073" y="1308447"/>
            <a:ext cx="908941" cy="1065591"/>
          </a:xfrm>
          <a:prstGeom prst="rect">
            <a:avLst/>
          </a:prstGeom>
        </p:spPr>
      </p:pic>
      <p:pic>
        <p:nvPicPr>
          <p:cNvPr id="8" name="Grafik 7" descr="Ein Bild, das Grün enthält.&#10;&#10;Automatisch generierte Beschreibung">
            <a:extLst>
              <a:ext uri="{FF2B5EF4-FFF2-40B4-BE49-F238E27FC236}">
                <a16:creationId xmlns:a16="http://schemas.microsoft.com/office/drawing/2014/main" id="{FF69605E-85F8-1B8B-FE0F-6AEAD79F4B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1121" y="3133923"/>
            <a:ext cx="956609" cy="640342"/>
          </a:xfrm>
          <a:prstGeom prst="rect">
            <a:avLst/>
          </a:prstGeom>
        </p:spPr>
      </p:pic>
      <p:pic>
        <p:nvPicPr>
          <p:cNvPr id="1026" name="Picture 2" descr="upload.wikimedia.org/wikipedia/commons/thumb/9/99/...">
            <a:extLst>
              <a:ext uri="{FF2B5EF4-FFF2-40B4-BE49-F238E27FC236}">
                <a16:creationId xmlns:a16="http://schemas.microsoft.com/office/drawing/2014/main" id="{2FEE6AD1-F262-C597-8BD2-60986E2E1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622" y="1247000"/>
            <a:ext cx="1117066" cy="1117066"/>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6A11A3B3-BA0C-6218-B61B-E6E5FF81FC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2232" y="3133923"/>
            <a:ext cx="823285" cy="679420"/>
          </a:xfrm>
          <a:prstGeom prst="rect">
            <a:avLst/>
          </a:prstGeom>
        </p:spPr>
      </p:pic>
      <p:sp>
        <p:nvSpPr>
          <p:cNvPr id="3" name="Textfeld 2">
            <a:extLst>
              <a:ext uri="{FF2B5EF4-FFF2-40B4-BE49-F238E27FC236}">
                <a16:creationId xmlns:a16="http://schemas.microsoft.com/office/drawing/2014/main" id="{201105CD-0244-15B6-1503-B2AD07103ABC}"/>
              </a:ext>
            </a:extLst>
          </p:cNvPr>
          <p:cNvSpPr txBox="1"/>
          <p:nvPr/>
        </p:nvSpPr>
        <p:spPr>
          <a:xfrm>
            <a:off x="4484549" y="3066661"/>
            <a:ext cx="4189551" cy="923330"/>
          </a:xfrm>
          <a:prstGeom prst="rect">
            <a:avLst/>
          </a:prstGeom>
          <a:noFill/>
        </p:spPr>
        <p:txBody>
          <a:bodyPr wrap="square" rtlCol="0">
            <a:spAutoFit/>
          </a:bodyPr>
          <a:lstStyle/>
          <a:p>
            <a:r>
              <a:rPr lang="de-CH" dirty="0"/>
              <a:t>Und weitere..</a:t>
            </a:r>
          </a:p>
          <a:p>
            <a:r>
              <a:rPr lang="de-CH" dirty="0"/>
              <a:t>Wenn Bio drauf steht, ist Bio drin (gesetzlich vorgeschrieben und kontrolliert</a:t>
            </a:r>
          </a:p>
        </p:txBody>
      </p:sp>
    </p:spTree>
    <p:extLst>
      <p:ext uri="{BB962C8B-B14F-4D97-AF65-F5344CB8AC3E}">
        <p14:creationId xmlns:p14="http://schemas.microsoft.com/office/powerpoint/2010/main" val="32582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056A1-5BA3-CED6-F308-7A12F9096368}"/>
              </a:ext>
            </a:extLst>
          </p:cNvPr>
          <p:cNvSpPr>
            <a:spLocks noGrp="1"/>
          </p:cNvSpPr>
          <p:nvPr>
            <p:ph type="title"/>
          </p:nvPr>
        </p:nvSpPr>
        <p:spPr/>
        <p:txBody>
          <a:bodyPr/>
          <a:lstStyle/>
          <a:p>
            <a:r>
              <a:rPr lang="de-CH" dirty="0"/>
              <a:t>Tierwohl-Label</a:t>
            </a:r>
          </a:p>
        </p:txBody>
      </p:sp>
      <p:pic>
        <p:nvPicPr>
          <p:cNvPr id="6" name="Inhaltsplatzhalter 5">
            <a:extLst>
              <a:ext uri="{FF2B5EF4-FFF2-40B4-BE49-F238E27FC236}">
                <a16:creationId xmlns:a16="http://schemas.microsoft.com/office/drawing/2014/main" id="{52E13172-51C8-3E27-F3DB-4605B07C18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3683" y="1063228"/>
            <a:ext cx="1235733" cy="1020536"/>
          </a:xfrm>
          <a:prstGeom prst="rect">
            <a:avLst/>
          </a:prstGeom>
        </p:spPr>
      </p:pic>
      <p:sp>
        <p:nvSpPr>
          <p:cNvPr id="4" name="Datumsplatzhalter 3">
            <a:extLst>
              <a:ext uri="{FF2B5EF4-FFF2-40B4-BE49-F238E27FC236}">
                <a16:creationId xmlns:a16="http://schemas.microsoft.com/office/drawing/2014/main" id="{DC7B669E-3542-BA92-858E-009403C10F09}"/>
              </a:ext>
            </a:extLst>
          </p:cNvPr>
          <p:cNvSpPr>
            <a:spLocks noGrp="1"/>
          </p:cNvSpPr>
          <p:nvPr>
            <p:ph type="dt" sz="half" idx="10"/>
          </p:nvPr>
        </p:nvSpPr>
        <p:spPr/>
        <p:txBody>
          <a:bodyPr/>
          <a:lstStyle/>
          <a:p>
            <a:fld id="{0EF58E0A-F70B-41B1-B267-774ADD4288EE}" type="datetime1">
              <a:rPr lang="de-DE" smtClean="0"/>
              <a:pPr/>
              <a:t>01.10.2024</a:t>
            </a:fld>
            <a:endParaRPr lang="de-DE"/>
          </a:p>
        </p:txBody>
      </p:sp>
      <p:sp>
        <p:nvSpPr>
          <p:cNvPr id="5" name="Foliennummernplatzhalter 4">
            <a:extLst>
              <a:ext uri="{FF2B5EF4-FFF2-40B4-BE49-F238E27FC236}">
                <a16:creationId xmlns:a16="http://schemas.microsoft.com/office/drawing/2014/main" id="{D8196D0D-A946-229D-990D-3E9A3FB59C06}"/>
              </a:ext>
            </a:extLst>
          </p:cNvPr>
          <p:cNvSpPr>
            <a:spLocks noGrp="1"/>
          </p:cNvSpPr>
          <p:nvPr>
            <p:ph type="sldNum" sz="quarter" idx="11"/>
          </p:nvPr>
        </p:nvSpPr>
        <p:spPr/>
        <p:txBody>
          <a:bodyPr/>
          <a:lstStyle/>
          <a:p>
            <a:fld id="{CB349343-872B-44A2-98E9-5730DA4ECC11}" type="slidenum">
              <a:rPr lang="de-DE" smtClean="0"/>
              <a:pPr/>
              <a:t>9</a:t>
            </a:fld>
            <a:endParaRPr lang="de-DE"/>
          </a:p>
        </p:txBody>
      </p:sp>
      <p:pic>
        <p:nvPicPr>
          <p:cNvPr id="7" name="Grafik 6">
            <a:extLst>
              <a:ext uri="{FF2B5EF4-FFF2-40B4-BE49-F238E27FC236}">
                <a16:creationId xmlns:a16="http://schemas.microsoft.com/office/drawing/2014/main" id="{00F99A2B-4064-8D23-345A-678894AFD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907" y="945942"/>
            <a:ext cx="2220686" cy="995885"/>
          </a:xfrm>
          <a:prstGeom prst="rect">
            <a:avLst/>
          </a:prstGeom>
        </p:spPr>
      </p:pic>
      <p:pic>
        <p:nvPicPr>
          <p:cNvPr id="8" name="Grafik 7">
            <a:extLst>
              <a:ext uri="{FF2B5EF4-FFF2-40B4-BE49-F238E27FC236}">
                <a16:creationId xmlns:a16="http://schemas.microsoft.com/office/drawing/2014/main" id="{D29FDDD2-D319-3361-963C-FFA5C0CC3F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231419"/>
            <a:ext cx="2032907" cy="655604"/>
          </a:xfrm>
          <a:prstGeom prst="rect">
            <a:avLst/>
          </a:prstGeom>
        </p:spPr>
      </p:pic>
      <p:pic>
        <p:nvPicPr>
          <p:cNvPr id="9" name="Grafik 8">
            <a:extLst>
              <a:ext uri="{FF2B5EF4-FFF2-40B4-BE49-F238E27FC236}">
                <a16:creationId xmlns:a16="http://schemas.microsoft.com/office/drawing/2014/main" id="{3BAB3BB1-6E0E-2B0F-6A53-7DC0503BEC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050" y="2589152"/>
            <a:ext cx="2134507" cy="586278"/>
          </a:xfrm>
          <a:prstGeom prst="rect">
            <a:avLst/>
          </a:prstGeom>
        </p:spPr>
      </p:pic>
      <p:pic>
        <p:nvPicPr>
          <p:cNvPr id="10" name="Grafik 9">
            <a:extLst>
              <a:ext uri="{FF2B5EF4-FFF2-40B4-BE49-F238E27FC236}">
                <a16:creationId xmlns:a16="http://schemas.microsoft.com/office/drawing/2014/main" id="{28B5A0F2-BF18-C54F-051A-D99340C1F0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3250" y="2332863"/>
            <a:ext cx="1553936" cy="897874"/>
          </a:xfrm>
          <a:prstGeom prst="rect">
            <a:avLst/>
          </a:prstGeom>
        </p:spPr>
      </p:pic>
      <p:pic>
        <p:nvPicPr>
          <p:cNvPr id="11" name="Grafik 10">
            <a:extLst>
              <a:ext uri="{FF2B5EF4-FFF2-40B4-BE49-F238E27FC236}">
                <a16:creationId xmlns:a16="http://schemas.microsoft.com/office/drawing/2014/main" id="{8950AE6F-7111-598D-4BA7-0C179B4CC5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2593" y="2483237"/>
            <a:ext cx="1738993" cy="692193"/>
          </a:xfrm>
          <a:prstGeom prst="rect">
            <a:avLst/>
          </a:prstGeom>
        </p:spPr>
      </p:pic>
      <p:pic>
        <p:nvPicPr>
          <p:cNvPr id="12" name="Grafik 11">
            <a:extLst>
              <a:ext uri="{FF2B5EF4-FFF2-40B4-BE49-F238E27FC236}">
                <a16:creationId xmlns:a16="http://schemas.microsoft.com/office/drawing/2014/main" id="{F34F7E13-0A7A-8D18-B4C6-DFB064D44A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6993" y="2309445"/>
            <a:ext cx="1049565" cy="1049565"/>
          </a:xfrm>
          <a:prstGeom prst="rect">
            <a:avLst/>
          </a:prstGeom>
        </p:spPr>
      </p:pic>
      <p:pic>
        <p:nvPicPr>
          <p:cNvPr id="13" name="Grafik 12">
            <a:extLst>
              <a:ext uri="{FF2B5EF4-FFF2-40B4-BE49-F238E27FC236}">
                <a16:creationId xmlns:a16="http://schemas.microsoft.com/office/drawing/2014/main" id="{7B3F9E56-B08C-1F33-8EB5-17479E576D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4543" y="3590832"/>
            <a:ext cx="2547257" cy="616863"/>
          </a:xfrm>
          <a:prstGeom prst="rect">
            <a:avLst/>
          </a:prstGeom>
        </p:spPr>
      </p:pic>
      <p:sp>
        <p:nvSpPr>
          <p:cNvPr id="14" name="Textfeld 13">
            <a:extLst>
              <a:ext uri="{FF2B5EF4-FFF2-40B4-BE49-F238E27FC236}">
                <a16:creationId xmlns:a16="http://schemas.microsoft.com/office/drawing/2014/main" id="{29C2AC40-931C-EE87-21E7-A4AEDDD936CF}"/>
              </a:ext>
            </a:extLst>
          </p:cNvPr>
          <p:cNvSpPr txBox="1"/>
          <p:nvPr/>
        </p:nvSpPr>
        <p:spPr>
          <a:xfrm>
            <a:off x="6989824" y="1317004"/>
            <a:ext cx="1800493" cy="369332"/>
          </a:xfrm>
          <a:prstGeom prst="rect">
            <a:avLst/>
          </a:prstGeom>
          <a:noFill/>
        </p:spPr>
        <p:txBody>
          <a:bodyPr wrap="none" rtlCol="0">
            <a:spAutoFit/>
          </a:bodyPr>
          <a:lstStyle/>
          <a:p>
            <a:r>
              <a:rPr lang="de-CH" dirty="0"/>
              <a:t>(plus alle </a:t>
            </a:r>
            <a:r>
              <a:rPr lang="de-CH" dirty="0" err="1"/>
              <a:t>Biolabel</a:t>
            </a:r>
            <a:r>
              <a:rPr lang="de-CH" dirty="0"/>
              <a:t>)</a:t>
            </a:r>
          </a:p>
        </p:txBody>
      </p:sp>
      <p:sp>
        <p:nvSpPr>
          <p:cNvPr id="3" name="Textfeld 2">
            <a:extLst>
              <a:ext uri="{FF2B5EF4-FFF2-40B4-BE49-F238E27FC236}">
                <a16:creationId xmlns:a16="http://schemas.microsoft.com/office/drawing/2014/main" id="{6D231CB2-0A00-F008-F7E9-2903A656D8EC}"/>
              </a:ext>
            </a:extLst>
          </p:cNvPr>
          <p:cNvSpPr txBox="1"/>
          <p:nvPr/>
        </p:nvSpPr>
        <p:spPr>
          <a:xfrm>
            <a:off x="5413207" y="3174344"/>
            <a:ext cx="1197764" cy="369332"/>
          </a:xfrm>
          <a:prstGeom prst="rect">
            <a:avLst/>
          </a:prstGeom>
          <a:noFill/>
        </p:spPr>
        <p:txBody>
          <a:bodyPr wrap="none" rtlCol="0">
            <a:spAutoFit/>
          </a:bodyPr>
          <a:lstStyle/>
          <a:p>
            <a:r>
              <a:rPr lang="de-CH" dirty="0"/>
              <a:t>Volg, Prima</a:t>
            </a:r>
          </a:p>
        </p:txBody>
      </p:sp>
      <p:sp>
        <p:nvSpPr>
          <p:cNvPr id="15" name="Textfeld 14">
            <a:extLst>
              <a:ext uri="{FF2B5EF4-FFF2-40B4-BE49-F238E27FC236}">
                <a16:creationId xmlns:a16="http://schemas.microsoft.com/office/drawing/2014/main" id="{EED8831F-F189-BC3A-ABA5-1BD26CB613C6}"/>
              </a:ext>
            </a:extLst>
          </p:cNvPr>
          <p:cNvSpPr txBox="1"/>
          <p:nvPr/>
        </p:nvSpPr>
        <p:spPr>
          <a:xfrm>
            <a:off x="881459" y="4207695"/>
            <a:ext cx="639919" cy="369332"/>
          </a:xfrm>
          <a:prstGeom prst="rect">
            <a:avLst/>
          </a:prstGeom>
          <a:noFill/>
        </p:spPr>
        <p:txBody>
          <a:bodyPr wrap="none" rtlCol="0">
            <a:spAutoFit/>
          </a:bodyPr>
          <a:lstStyle/>
          <a:p>
            <a:r>
              <a:rPr lang="de-CH" dirty="0"/>
              <a:t>Coop</a:t>
            </a:r>
          </a:p>
        </p:txBody>
      </p:sp>
    </p:spTree>
    <p:extLst>
      <p:ext uri="{BB962C8B-B14F-4D97-AF65-F5344CB8AC3E}">
        <p14:creationId xmlns:p14="http://schemas.microsoft.com/office/powerpoint/2010/main" val="218007528"/>
      </p:ext>
    </p:extLst>
  </p:cSld>
  <p:clrMapOvr>
    <a:masterClrMapping/>
  </p:clrMapOvr>
</p:sld>
</file>

<file path=ppt/theme/theme1.xml><?xml version="1.0" encoding="utf-8"?>
<a:theme xmlns:a="http://schemas.openxmlformats.org/drawingml/2006/main" name="liebegger Vortrag - 16zu9">
  <a:themeElements>
    <a:clrScheme name="liebegger Vortra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ebegger Vortrag">
      <a:majorFont>
        <a:latin typeface="Frutiger LT Std 57 Cn"/>
        <a:ea typeface=""/>
        <a:cs typeface=""/>
      </a:majorFont>
      <a:minorFont>
        <a:latin typeface="Frutiger LT Std 57 C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ebegger Vortra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ebegger Vortra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ebegger Vortra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ebegger Vortra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ebegger Vortra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ebegger Vortra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ebegger Vortra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ebegger Vortra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ebegger Vortra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ebegger Vortra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ebegger Vortra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ebegger Vortra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E1D1BDAF-FFFF-45CE-811E-4C95A0BF0CBD}" vid="{36389E96-FD19-4788-ABF9-4B1ACEC47036}"/>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liebegger Vortrag - 16zu9</Template>
  <TotalTime>0</TotalTime>
  <Words>517</Words>
  <Application>Microsoft Office PowerPoint</Application>
  <PresentationFormat>Bildschirmpräsentation (16:9)</PresentationFormat>
  <Paragraphs>103</Paragraphs>
  <Slides>14</Slides>
  <Notes>5</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Frutiger LT Std 57 Cn</vt:lpstr>
      <vt:lpstr>HelveticaNeueW01-55Roma</vt:lpstr>
      <vt:lpstr>Wingdings</vt:lpstr>
      <vt:lpstr>liebegger Vortrag - 16zu9</vt:lpstr>
      <vt:lpstr>PowerPoint-Präsentation</vt:lpstr>
      <vt:lpstr>Auf was achtet ihr beim Einkaufen?</vt:lpstr>
      <vt:lpstr>Label und Marken</vt:lpstr>
      <vt:lpstr>Kategorien von Labels</vt:lpstr>
      <vt:lpstr>Bewertung Label: labelinfo.ch</vt:lpstr>
      <vt:lpstr>Informationsquellen</vt:lpstr>
      <vt:lpstr>Label für ökologische Landwirtschaft</vt:lpstr>
      <vt:lpstr>Weitere Bio-Label</vt:lpstr>
      <vt:lpstr>Tierwohl-Label</vt:lpstr>
      <vt:lpstr>Empfehlenswerte Fisch-Label </vt:lpstr>
      <vt:lpstr>Fair/Soziallabel</vt:lpstr>
      <vt:lpstr>Migros Aarau – aus der Region?</vt:lpstr>
      <vt:lpstr>Regiolabel </vt:lpstr>
      <vt:lpstr>Workshop /Gruppenarbeit</vt:lpstr>
    </vt:vector>
  </TitlesOfParts>
  <Company>Kanton Aargau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Nowack Karin LIEBEGG</dc:creator>
  <cp:lastModifiedBy>Halter Sina Mirjam  DGSGSH</cp:lastModifiedBy>
  <cp:revision>284</cp:revision>
  <cp:lastPrinted>2024-09-02T09:40:29Z</cp:lastPrinted>
  <dcterms:created xsi:type="dcterms:W3CDTF">2022-11-28T15:45:39Z</dcterms:created>
  <dcterms:modified xsi:type="dcterms:W3CDTF">2024-10-01T11:14:40Z</dcterms:modified>
</cp:coreProperties>
</file>